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34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7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0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5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1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6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621E-A84D-4243-837E-666FB9B7337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3234-8448-4562-B7DE-D194BECC6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3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Socket" TargetMode="External"/><Relationship Id="rId2" Type="http://schemas.openxmlformats.org/officeDocument/2006/relationships/hyperlink" Target="https://tools.ietf.org/html/rfc64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onicdesig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9334-899E-4EAE-B500-F3DCD5601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n-US"/>
              <a:t>Web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972C1-F76B-4656-A214-F1DE43215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US"/>
              <a:t>Tech Talk</a:t>
            </a:r>
          </a:p>
        </p:txBody>
      </p:sp>
      <p:pic>
        <p:nvPicPr>
          <p:cNvPr id="38" name="Graphic 37" descr="Computer">
            <a:extLst>
              <a:ext uri="{FF2B5EF4-FFF2-40B4-BE49-F238E27FC236}">
                <a16:creationId xmlns:a16="http://schemas.microsoft.com/office/drawing/2014/main" id="{15611C0D-8BA0-43DD-9F0A-16970B3F4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307" y="1108038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03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B647-AA45-48B0-8F11-C071E88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Origin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17DF-8C77-48F2-8972-29AE73EA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defined in 2011 by RFC 6455</a:t>
            </a:r>
          </a:p>
          <a:p>
            <a:r>
              <a:rPr lang="en-US" dirty="0"/>
              <a:t>Created to provide better bidirectional communication between client and 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0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32C-0A8E-4909-8FB7-CE1AA299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&amp;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618C-CD6A-4E44-85E9-FBE0F083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1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E715-FB68-49B8-8A16-830BDC8E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4A0D-B315-46E4-B2E6-33E84AC9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23E9-2697-4498-8647-32020AA2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406F7-2C54-4393-AE9B-11ED4CF97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26" y="691268"/>
            <a:ext cx="8310971" cy="5475464"/>
          </a:xfrm>
        </p:spPr>
      </p:pic>
    </p:spTree>
    <p:extLst>
      <p:ext uri="{BB962C8B-B14F-4D97-AF65-F5344CB8AC3E}">
        <p14:creationId xmlns:p14="http://schemas.microsoft.com/office/powerpoint/2010/main" val="261750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A812-FB89-45E1-AF96-F051B1DA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9CF6-D34E-463D-82B8-B80A913B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https://tools.ietf.org/html/rfc6455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https://en.wikipedia.org/wiki/WebSocket</a:t>
            </a:r>
            <a:endParaRPr lang="en-US" dirty="0"/>
          </a:p>
          <a:p>
            <a:r>
              <a:rPr lang="en-US" dirty="0">
                <a:hlinkClick r:id="rId4"/>
              </a:rPr>
              <a:t>https://www.electronicdesign.com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22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Web Sockets</vt:lpstr>
      <vt:lpstr>Origin &amp; purpose</vt:lpstr>
      <vt:lpstr>Purpose &amp; Advantages</vt:lpstr>
      <vt:lpstr>PowerPoint Presentation</vt:lpstr>
      <vt:lpstr>PowerPoint Presentation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Sockets</dc:title>
  <dc:creator>Isaac Powell</dc:creator>
  <cp:lastModifiedBy>Isaac Powell</cp:lastModifiedBy>
  <cp:revision>8</cp:revision>
  <dcterms:created xsi:type="dcterms:W3CDTF">2019-07-14T22:41:13Z</dcterms:created>
  <dcterms:modified xsi:type="dcterms:W3CDTF">2019-07-14T23:01:49Z</dcterms:modified>
</cp:coreProperties>
</file>