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1" r:id="rId4"/>
    <p:sldId id="260" r:id="rId5"/>
    <p:sldId id="262" r:id="rId6"/>
    <p:sldId id="259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C17621E-A84D-4243-837E-666FB9B7337D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2833234-8448-4562-B7DE-D194BECC6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31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621E-A84D-4243-837E-666FB9B7337D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3234-8448-4562-B7DE-D194BECC6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64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621E-A84D-4243-837E-666FB9B7337D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3234-8448-4562-B7DE-D194BECC6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74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621E-A84D-4243-837E-666FB9B7337D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3234-8448-4562-B7DE-D194BECC64DD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5340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621E-A84D-4243-837E-666FB9B7337D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3234-8448-4562-B7DE-D194BECC6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74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621E-A84D-4243-837E-666FB9B7337D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3234-8448-4562-B7DE-D194BECC6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5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621E-A84D-4243-837E-666FB9B7337D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3234-8448-4562-B7DE-D194BECC6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71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621E-A84D-4243-837E-666FB9B7337D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3234-8448-4562-B7DE-D194BECC6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052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621E-A84D-4243-837E-666FB9B7337D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3234-8448-4562-B7DE-D194BECC6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56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621E-A84D-4243-837E-666FB9B7337D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3234-8448-4562-B7DE-D194BECC6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621E-A84D-4243-837E-666FB9B7337D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3234-8448-4562-B7DE-D194BECC6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16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621E-A84D-4243-837E-666FB9B7337D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3234-8448-4562-B7DE-D194BECC6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18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621E-A84D-4243-837E-666FB9B7337D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3234-8448-4562-B7DE-D194BECC6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1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621E-A84D-4243-837E-666FB9B7337D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3234-8448-4562-B7DE-D194BECC6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65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621E-A84D-4243-837E-666FB9B7337D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3234-8448-4562-B7DE-D194BECC6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53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621E-A84D-4243-837E-666FB9B7337D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3234-8448-4562-B7DE-D194BECC6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2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621E-A84D-4243-837E-666FB9B7337D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3234-8448-4562-B7DE-D194BECC6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33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7621E-A84D-4243-837E-666FB9B7337D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33234-8448-4562-B7DE-D194BECC6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436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ebSocket" TargetMode="External"/><Relationship Id="rId2" Type="http://schemas.openxmlformats.org/officeDocument/2006/relationships/hyperlink" Target="https://tools.ietf.org/html/rfc645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lectronicdesign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49334-899E-4EAE-B500-F3DCD5601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4141693"/>
            <a:ext cx="8791575" cy="1301673"/>
          </a:xfrm>
        </p:spPr>
        <p:txBody>
          <a:bodyPr>
            <a:normAutofit/>
          </a:bodyPr>
          <a:lstStyle/>
          <a:p>
            <a:r>
              <a:rPr lang="en-US"/>
              <a:t>Web Sockets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A972C1-F76B-4656-A214-F1DE43215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5443368"/>
            <a:ext cx="8791575" cy="865991"/>
          </a:xfrm>
        </p:spPr>
        <p:txBody>
          <a:bodyPr>
            <a:normAutofit/>
          </a:bodyPr>
          <a:lstStyle/>
          <a:p>
            <a:r>
              <a:rPr lang="en-US"/>
              <a:t>Tech Talk</a:t>
            </a:r>
          </a:p>
        </p:txBody>
      </p:sp>
      <p:pic>
        <p:nvPicPr>
          <p:cNvPr id="38" name="Graphic 37" descr="Computer">
            <a:extLst>
              <a:ext uri="{FF2B5EF4-FFF2-40B4-BE49-F238E27FC236}">
                <a16:creationId xmlns:a16="http://schemas.microsoft.com/office/drawing/2014/main" id="{15611C0D-8BA0-43DD-9F0A-16970B3F42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25307" y="1108038"/>
            <a:ext cx="2893808" cy="289380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6038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DB647-AA45-48B0-8F11-C071E8894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Origin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C17DF-8C77-48F2-8972-29AE73EA0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Originally defined in 2011 by RFC 6455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608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7332C-0A8E-4909-8FB7-CE1AA2995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Purpose &amp;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2618C-CD6A-4E44-85E9-FBE0F0832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to solve bidirectional communication issues with server</a:t>
            </a:r>
          </a:p>
          <a:p>
            <a:r>
              <a:rPr lang="en-US" dirty="0"/>
              <a:t>Issues before:</a:t>
            </a:r>
          </a:p>
          <a:p>
            <a:pPr lvl="1"/>
            <a:r>
              <a:rPr lang="en-US" dirty="0"/>
              <a:t> Server is forced to use TCP connection for sending to client and a new one for each incoming client request</a:t>
            </a:r>
          </a:p>
          <a:p>
            <a:pPr lvl="1"/>
            <a:r>
              <a:rPr lang="en-US" dirty="0"/>
              <a:t>High unnecessary overhead of HTTP header on each message</a:t>
            </a:r>
          </a:p>
          <a:p>
            <a:pPr lvl="1"/>
            <a:r>
              <a:rPr lang="en-US" dirty="0"/>
              <a:t>Client forced to map outgoing connections to the incoming connection when tracking replies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515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E715-FB68-49B8-8A16-830BDC8EE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Design 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74A0D-B315-46E4-B2E6-33E84AC98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Designed on the principle that there should be minimal framing</a:t>
            </a:r>
          </a:p>
          <a:p>
            <a:pPr lvl="1"/>
            <a:r>
              <a:rPr lang="en-US" dirty="0"/>
              <a:t>the only framing that exists is to make the protocol frame-based instead of stream-based and to support a distinction between Unicode text and binary frames</a:t>
            </a:r>
          </a:p>
          <a:p>
            <a:r>
              <a:rPr lang="en-US" dirty="0"/>
              <a:t>Any desired metadata would be layered on top of WebSocket by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130894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6940D-9E61-41CE-A99F-D74E11572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Relation to Network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C40EB-BB62-4B13-BB18-80B72C9D0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WebSocket Protocol is an independent TCP-based protocol.  Its only relationship to HTTP is that its handshake is interpreted by HTTP servers as an Upgrade request</a:t>
            </a:r>
          </a:p>
          <a:p>
            <a:r>
              <a:rPr lang="en-US" dirty="0"/>
              <a:t>Also sits at the Application Layer of the network stack</a:t>
            </a:r>
          </a:p>
        </p:txBody>
      </p:sp>
    </p:spTree>
    <p:extLst>
      <p:ext uri="{BB962C8B-B14F-4D97-AF65-F5344CB8AC3E}">
        <p14:creationId xmlns:p14="http://schemas.microsoft.com/office/powerpoint/2010/main" val="3578516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623E9-2697-4498-8647-32020AA23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8406F7-2C54-4393-AE9B-11ED4CF97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926" y="691268"/>
            <a:ext cx="8310971" cy="5475464"/>
          </a:xfrm>
        </p:spPr>
      </p:pic>
    </p:spTree>
    <p:extLst>
      <p:ext uri="{BB962C8B-B14F-4D97-AF65-F5344CB8AC3E}">
        <p14:creationId xmlns:p14="http://schemas.microsoft.com/office/powerpoint/2010/main" val="2617503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98178-092C-40D5-928A-E00B49B6D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Using </a:t>
            </a:r>
            <a:r>
              <a:rPr lang="en-US" dirty="0" err="1"/>
              <a:t>Websockets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FF6AA-324D-4AD2-822B-3B13712B9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.NET using </a:t>
            </a:r>
            <a:r>
              <a:rPr lang="en-US" dirty="0" err="1"/>
              <a:t>Websockets</a:t>
            </a:r>
            <a:r>
              <a:rPr lang="en-US" dirty="0"/>
              <a:t> is a breeze</a:t>
            </a:r>
          </a:p>
          <a:p>
            <a:r>
              <a:rPr lang="en-US" dirty="0"/>
              <a:t>Start in </a:t>
            </a:r>
            <a:r>
              <a:rPr lang="en-US" dirty="0" err="1"/>
              <a:t>Javascript</a:t>
            </a:r>
            <a:r>
              <a:rPr lang="en-US" dirty="0"/>
              <a:t> as a WebSocket</a:t>
            </a:r>
          </a:p>
          <a:p>
            <a:r>
              <a:rPr lang="en-US" dirty="0"/>
              <a:t>URI is either "</a:t>
            </a:r>
            <a:r>
              <a:rPr lang="en-US" dirty="0" err="1"/>
              <a:t>ws</a:t>
            </a:r>
            <a:r>
              <a:rPr lang="en-US" dirty="0"/>
              <a:t>" for port 80 and "</a:t>
            </a:r>
            <a:r>
              <a:rPr lang="en-US" dirty="0" err="1"/>
              <a:t>wss</a:t>
            </a:r>
            <a:r>
              <a:rPr lang="en-US" dirty="0"/>
              <a:t>" is port 443</a:t>
            </a:r>
          </a:p>
          <a:p>
            <a:r>
              <a:rPr lang="en-US" dirty="0"/>
              <a:t>Client side can bind events</a:t>
            </a:r>
          </a:p>
          <a:p>
            <a:r>
              <a:rPr lang="en-US" dirty="0"/>
              <a:t>Server side can send and receive async, reading bytes into a buffer</a:t>
            </a:r>
          </a:p>
        </p:txBody>
      </p:sp>
    </p:spTree>
    <p:extLst>
      <p:ext uri="{BB962C8B-B14F-4D97-AF65-F5344CB8AC3E}">
        <p14:creationId xmlns:p14="http://schemas.microsoft.com/office/powerpoint/2010/main" val="1784208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8A812-FB89-45E1-AF96-F051B1DA6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A9CF6-D34E-463D-82B8-B80A913BC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https://tools.ietf.org/html/rfc6455</a:t>
            </a:r>
            <a:endParaRPr lang="en-US" dirty="0"/>
          </a:p>
          <a:p>
            <a:r>
              <a:rPr lang="en-US" dirty="0">
                <a:hlinkClick r:id="rId3"/>
              </a:rPr>
              <a:t>https://en.wikipedia.org/wiki/WebSocket</a:t>
            </a:r>
            <a:endParaRPr lang="en-US" dirty="0"/>
          </a:p>
          <a:p>
            <a:r>
              <a:rPr lang="en-US" dirty="0">
                <a:hlinkClick r:id="rId4"/>
              </a:rPr>
              <a:t>https://www.electronicdesign.com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5225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240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Web Sockets</vt:lpstr>
      <vt:lpstr>Origin</vt:lpstr>
      <vt:lpstr>Purpose &amp; Advantages</vt:lpstr>
      <vt:lpstr>Design Philosophy</vt:lpstr>
      <vt:lpstr>Relation to Network Stack</vt:lpstr>
      <vt:lpstr>PowerPoint Presentation</vt:lpstr>
      <vt:lpstr>Using Websockets</vt:lpstr>
      <vt:lpstr>Citations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Sockets</dc:title>
  <dc:creator>Isaac Powell</dc:creator>
  <cp:lastModifiedBy>Isaac Powell</cp:lastModifiedBy>
  <cp:revision>9</cp:revision>
  <dcterms:created xsi:type="dcterms:W3CDTF">2019-07-14T22:41:13Z</dcterms:created>
  <dcterms:modified xsi:type="dcterms:W3CDTF">2019-08-06T14:45:07Z</dcterms:modified>
</cp:coreProperties>
</file>