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60" r:id="rId3"/>
    <p:sldId id="261" r:id="rId4"/>
    <p:sldId id="264" r:id="rId5"/>
    <p:sldId id="262" r:id="rId6"/>
    <p:sldId id="265" r:id="rId7"/>
    <p:sldId id="266" r:id="rId8"/>
    <p:sldId id="263" r:id="rId9"/>
    <p:sldId id="269" r:id="rId10"/>
    <p:sldId id="268" r:id="rId11"/>
    <p:sldId id="259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2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EEA8B5F-8EC2-4DB7-915E-D35C12CF2FE6}" type="datetimeFigureOut">
              <a:rPr lang="tr-TR" smtClean="0"/>
              <a:t>28.01.2025</a:t>
            </a:fld>
            <a:endParaRPr lang="tr-T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tr-T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7D21EB7-2FAC-496C-BD74-EA5674EB0297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574765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A8B5F-8EC2-4DB7-915E-D35C12CF2FE6}" type="datetimeFigureOut">
              <a:rPr lang="tr-TR" smtClean="0"/>
              <a:t>28.01.2025</a:t>
            </a:fld>
            <a:endParaRPr lang="tr-T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21EB7-2FAC-496C-BD74-EA5674EB0297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615945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EEA8B5F-8EC2-4DB7-915E-D35C12CF2FE6}" type="datetimeFigureOut">
              <a:rPr lang="tr-TR" smtClean="0"/>
              <a:t>28.01.2025</a:t>
            </a:fld>
            <a:endParaRPr lang="tr-T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tr-T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7D21EB7-2FAC-496C-BD74-EA5674EB0297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3783931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EEA8B5F-8EC2-4DB7-915E-D35C12CF2FE6}" type="datetimeFigureOut">
              <a:rPr lang="tr-TR" smtClean="0"/>
              <a:t>28.01.2025</a:t>
            </a:fld>
            <a:endParaRPr lang="tr-T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tr-T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7D21EB7-2FAC-496C-BD74-EA5674EB0297}" type="slidenum">
              <a:rPr lang="tr-TR" smtClean="0"/>
              <a:t>‹#›</a:t>
            </a:fld>
            <a:endParaRPr lang="tr-TR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660085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EEA8B5F-8EC2-4DB7-915E-D35C12CF2FE6}" type="datetimeFigureOut">
              <a:rPr lang="tr-TR" smtClean="0"/>
              <a:t>28.01.2025</a:t>
            </a:fld>
            <a:endParaRPr lang="tr-T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tr-T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7D21EB7-2FAC-496C-BD74-EA5674EB0297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541786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A8B5F-8EC2-4DB7-915E-D35C12CF2FE6}" type="datetimeFigureOut">
              <a:rPr lang="tr-TR" smtClean="0"/>
              <a:t>28.01.2025</a:t>
            </a:fld>
            <a:endParaRPr lang="tr-T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21EB7-2FAC-496C-BD74-EA5674EB0297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1839748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A8B5F-8EC2-4DB7-915E-D35C12CF2FE6}" type="datetimeFigureOut">
              <a:rPr lang="tr-TR" smtClean="0"/>
              <a:t>28.01.2025</a:t>
            </a:fld>
            <a:endParaRPr lang="tr-T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21EB7-2FAC-496C-BD74-EA5674EB0297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2689036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A8B5F-8EC2-4DB7-915E-D35C12CF2FE6}" type="datetimeFigureOut">
              <a:rPr lang="tr-TR" smtClean="0"/>
              <a:t>28.01.2025</a:t>
            </a:fld>
            <a:endParaRPr lang="tr-T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21EB7-2FAC-496C-BD74-EA5674EB0297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792257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EEA8B5F-8EC2-4DB7-915E-D35C12CF2FE6}" type="datetimeFigureOut">
              <a:rPr lang="tr-TR" smtClean="0"/>
              <a:t>28.01.2025</a:t>
            </a:fld>
            <a:endParaRPr lang="tr-T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tr-T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7D21EB7-2FAC-496C-BD74-EA5674EB0297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61208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A8B5F-8EC2-4DB7-915E-D35C12CF2FE6}" type="datetimeFigureOut">
              <a:rPr lang="tr-TR" smtClean="0"/>
              <a:t>28.01.2025</a:t>
            </a:fld>
            <a:endParaRPr lang="tr-T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21EB7-2FAC-496C-BD74-EA5674EB0297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903116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EEA8B5F-8EC2-4DB7-915E-D35C12CF2FE6}" type="datetimeFigureOut">
              <a:rPr lang="tr-TR" smtClean="0"/>
              <a:t>28.01.2025</a:t>
            </a:fld>
            <a:endParaRPr lang="tr-T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tr-T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7D21EB7-2FAC-496C-BD74-EA5674EB0297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131668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A8B5F-8EC2-4DB7-915E-D35C12CF2FE6}" type="datetimeFigureOut">
              <a:rPr lang="tr-TR" smtClean="0"/>
              <a:t>28.01.2025</a:t>
            </a:fld>
            <a:endParaRPr lang="tr-T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21EB7-2FAC-496C-BD74-EA5674EB0297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248325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A8B5F-8EC2-4DB7-915E-D35C12CF2FE6}" type="datetimeFigureOut">
              <a:rPr lang="tr-TR" smtClean="0"/>
              <a:t>28.01.2025</a:t>
            </a:fld>
            <a:endParaRPr lang="tr-T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21EB7-2FAC-496C-BD74-EA5674EB0297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43667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A8B5F-8EC2-4DB7-915E-D35C12CF2FE6}" type="datetimeFigureOut">
              <a:rPr lang="tr-TR" smtClean="0"/>
              <a:t>28.01.2025</a:t>
            </a:fld>
            <a:endParaRPr lang="tr-T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21EB7-2FAC-496C-BD74-EA5674EB0297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270712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A8B5F-8EC2-4DB7-915E-D35C12CF2FE6}" type="datetimeFigureOut">
              <a:rPr lang="tr-TR" smtClean="0"/>
              <a:t>28.01.2025</a:t>
            </a:fld>
            <a:endParaRPr lang="tr-T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21EB7-2FAC-496C-BD74-EA5674EB0297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376481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A8B5F-8EC2-4DB7-915E-D35C12CF2FE6}" type="datetimeFigureOut">
              <a:rPr lang="tr-TR" smtClean="0"/>
              <a:t>28.01.2025</a:t>
            </a:fld>
            <a:endParaRPr lang="tr-T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21EB7-2FAC-496C-BD74-EA5674EB0297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024875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A8B5F-8EC2-4DB7-915E-D35C12CF2FE6}" type="datetimeFigureOut">
              <a:rPr lang="tr-TR" smtClean="0"/>
              <a:t>28.01.2025</a:t>
            </a:fld>
            <a:endParaRPr lang="tr-T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21EB7-2FAC-496C-BD74-EA5674EB0297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32653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EA8B5F-8EC2-4DB7-915E-D35C12CF2FE6}" type="datetimeFigureOut">
              <a:rPr lang="tr-TR" smtClean="0"/>
              <a:t>28.01.2025</a:t>
            </a:fld>
            <a:endParaRPr lang="tr-T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D21EB7-2FAC-496C-BD74-EA5674EB0297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6177411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89DFD-B77F-8912-A242-60C4DDC415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TEMPERATURE MONITORING AND DATA LOGGING</a:t>
            </a:r>
            <a:endParaRPr lang="tr-TR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938630-215D-18C1-F24D-E9C97217D7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Fatih YARDIM</a:t>
            </a:r>
          </a:p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27</a:t>
            </a:r>
            <a:r>
              <a:rPr lang="en-US" sz="4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January 2025</a:t>
            </a:r>
            <a:endParaRPr lang="tr-TR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36305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A78AAD0-AD71-0B1E-E5A7-2533B7C35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2489"/>
            <a:ext cx="10515600" cy="651912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SETUP</a:t>
            </a:r>
            <a:endParaRPr lang="tr-T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9097002-794A-D0C9-A395-38584B309A7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406" y="1017588"/>
            <a:ext cx="5159375" cy="5159375"/>
          </a:xfr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2EF93624-FCB4-4242-E1EC-2930563FBF1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2219" y="1017588"/>
            <a:ext cx="5159375" cy="5159375"/>
          </a:xfrm>
        </p:spPr>
      </p:pic>
    </p:spTree>
    <p:extLst>
      <p:ext uri="{BB962C8B-B14F-4D97-AF65-F5344CB8AC3E}">
        <p14:creationId xmlns:p14="http://schemas.microsoft.com/office/powerpoint/2010/main" val="1412361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4C298-70B7-04AE-DDD9-209772311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50491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AND CONCLUSION</a:t>
            </a:r>
            <a:endParaRPr lang="tr-T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D91DF-AF34-4343-85A9-81AD2393F9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1479" y="2006081"/>
            <a:ext cx="8537510" cy="4170881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test cases were covered and the system was validated from the developer’s view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ready for the next stage which aims to observe how the proved system works at the client side.</a:t>
            </a: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541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17143E-C131-24F0-4BAA-9D4A9AF734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B8C4A-FBC5-0D3F-1948-8B9EFF295B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78426"/>
            <a:ext cx="9144000" cy="688258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FEATURES OF THE SYSTEM</a:t>
            </a:r>
            <a:endParaRPr lang="tr-TR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9F3659-2C48-A01F-2FE3-1914C7D8B9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42220" y="1366684"/>
            <a:ext cx="9851922" cy="4650658"/>
          </a:xfrm>
        </p:spPr>
        <p:txBody>
          <a:bodyPr>
            <a:normAutofit/>
          </a:bodyPr>
          <a:lstStyle/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 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reads the temperature data once a second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records temperature data with its timestamp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enables the user to set high and low threshold temperatures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receives the log request from the user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compares readings to the user defined high and low thresholds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sends the logged temperature values with its timestamp to the user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informs the user about the faulty conditions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endParaRPr lang="tr-TR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1336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BDDEF8-44C2-6F29-727D-50E0E127BE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D4E23-210A-508D-CAC9-47F569F9DB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78426"/>
            <a:ext cx="9144000" cy="688258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HARDWARE DESIGN</a:t>
            </a:r>
            <a:endParaRPr lang="tr-TR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9EBC61-F0E9-49DC-3EB7-93D566BEA2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42220" y="1907458"/>
            <a:ext cx="9851922" cy="4109884"/>
          </a:xfrm>
        </p:spPr>
        <p:txBody>
          <a:bodyPr>
            <a:normAutofit/>
          </a:bodyPr>
          <a:lstStyle/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 consists of 6 units given below: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Temperature Measurement Unit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Logging Unit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Clock Unit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Alarm Triggering Unit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 Unit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Interface Unit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endParaRPr lang="tr-TR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7432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C57ACC-F130-EE94-64C1-2B59D89174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42921-4FE7-66B8-D54E-5B7AAD20E4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78426"/>
            <a:ext cx="9144000" cy="688258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SOFTWARE DESIGN</a:t>
            </a:r>
            <a:endParaRPr lang="tr-TR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826B5F-9471-E788-D4E1-712EB2D6BB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42220" y="1366684"/>
            <a:ext cx="9851922" cy="4955458"/>
          </a:xfrm>
        </p:spPr>
        <p:txBody>
          <a:bodyPr>
            <a:normAutofit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 software consists of 10 units given below: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 Unit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Common Unit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Logging Unit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Alarm Triggering Unit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Temperature Measurement Unit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Interface Unit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Clock Unit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 Unit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Abstraction Layer Unit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Operating System Unit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endParaRPr lang="tr-TR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43062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39E5B9-3069-6FA8-1475-2AD210B0A6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E57B4-B25D-96B2-B783-850C2737DB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53962"/>
            <a:ext cx="9144000" cy="1179871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HARDWARE IMPLEMENTATION</a:t>
            </a:r>
            <a:endParaRPr lang="tr-TR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1CC5AF-17DC-28C0-2C29-C00D33AA18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42220" y="1907458"/>
            <a:ext cx="9851922" cy="4109884"/>
          </a:xfrm>
        </p:spPr>
        <p:txBody>
          <a:bodyPr>
            <a:normAutofit/>
          </a:bodyPr>
          <a:lstStyle/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components making up the system: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STM32F407 MCU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DHT-11 digital temperature sensor to read temperature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24C256 256 Kbits EEPROM to record data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Internal Real-Time Clock Peripheral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Green and red warning LEDs to alert the user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Internal UART used by MCU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 and CP2102 USB to UART module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endParaRPr lang="tr-TR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9096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C446CF-C802-12E8-9E83-4CF832A43F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239FC-F1FD-39DF-2E54-9A4CBF9B64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6646"/>
            <a:ext cx="9144000" cy="1170038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SOFTWARE IMPLEMENTATION (1)</a:t>
            </a:r>
            <a:endParaRPr lang="tr-TR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543CAA-292E-D88D-4C73-63BD6F4137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42220" y="1366685"/>
            <a:ext cx="10097728" cy="5137354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main unit runs 4 tasks, created by FreeRTOS, given below: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Interface: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checks whether an incoming message exists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Temperature Measurement: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periodically measures temperature gets timestamp and sends the current data to the user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Alarm Triggering: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compares the current temperature to the user defined thresholds and lights or turns off LEDs to warn the user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Logging: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records the temperature with its timestamp to the EEPROM</a:t>
            </a:r>
          </a:p>
          <a:p>
            <a:pPr algn="just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other features of the system software: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checks error conditions such as sensor disconnection, corrupted data, invalid date, and invalid command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sends the overall logged data in case of a user request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updates the high and low thresholds in EEPROM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runs user interface and alarm triggering tasks every 100 msecs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runs temperature measurement and data logging tasks every 1 sec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suspends the temperature measurement while the user log request is being serviced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endParaRPr lang="tr-TR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95326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0794EE-C6F7-C833-BDE2-4C327F7F0F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E3702-9DDA-10A8-E702-5DCA2FF8DD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53962"/>
            <a:ext cx="9144000" cy="1179871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SOFTWARE IMPLEMENTATION (2)</a:t>
            </a:r>
            <a:endParaRPr lang="tr-TR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E72DC1-05C2-5228-468F-EB360FD167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42220" y="1818967"/>
            <a:ext cx="9851922" cy="4041059"/>
          </a:xfrm>
        </p:spPr>
        <p:txBody>
          <a:bodyPr>
            <a:normAutofit/>
          </a:bodyPr>
          <a:lstStyle/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 software: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was developed in IAR Embedded Workbench IDE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was written in C programming language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communicated with user interface through the Docklight serial communication terminal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utilized HAL and FreeRTOS lower layer software constructed by STM32CubeMX program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was uploaded to the MCU by a ST-LINK V2 programmer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endParaRPr lang="tr-TR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28699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ECEE74-C6C3-A04F-6D68-3002CE3E1A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9154A-D501-2E16-22F5-256159B39D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6529"/>
            <a:ext cx="9144000" cy="688258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CASES (1)</a:t>
            </a:r>
            <a:endParaRPr lang="tr-TR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8ADDDC-4CD5-AC14-04F9-400B843A8B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1135" y="1539551"/>
            <a:ext cx="10571583" cy="4711959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 is tested and validated concerning the following cases: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 operation: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temperature is read every 1 sec, the current timestamp is obtained, and the temperature with its timestamp is sent to the user prompt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intervention: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system is tested via the commands, given below, sent by the user prompt</a:t>
            </a:r>
          </a:p>
          <a:p>
            <a:pPr marL="1485900" lvl="2" indent="-571500" algn="just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Log Request: the overall recorded data in the EEPROM is sent to the user</a:t>
            </a:r>
          </a:p>
          <a:p>
            <a:pPr marL="1485900" lvl="2" indent="-571500" algn="just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Threshold: the value sent with the command is recorded to the EEPROM, it is compared to the current temperature, and the red LED status is updated, accordingly</a:t>
            </a:r>
          </a:p>
          <a:p>
            <a:pPr marL="1485900" lvl="2" indent="-571500" algn="just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Threshold: the value sent with the command is recorded to the EEPROM, it is compared to the current temperature, and the green LED status is updated, accordingly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endParaRPr lang="tr-TR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78003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848A09-9666-8D18-8C58-D8EDC36787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31759-D1E7-9267-E22A-097A544E90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6529"/>
            <a:ext cx="9144000" cy="688258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CASES (2)</a:t>
            </a:r>
            <a:endParaRPr lang="tr-TR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B1DF04-47F9-58F6-AFFB-9BA7751076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1135" y="1446245"/>
            <a:ext cx="10571583" cy="4805265"/>
          </a:xfrm>
        </p:spPr>
        <p:txBody>
          <a:bodyPr>
            <a:normAutofit/>
          </a:bodyPr>
          <a:lstStyle/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Abnormal operation: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system is tested under the following inconveniences and an error message is sent to the user prompt</a:t>
            </a:r>
          </a:p>
          <a:p>
            <a:pPr marL="1485900" lvl="2" indent="-571500" algn="just">
              <a:buFont typeface="Arial" panose="020B0604020202020204" pitchFamily="34" charset="0"/>
              <a:buChar char="•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Temperature Measurement</a:t>
            </a:r>
          </a:p>
          <a:p>
            <a:pPr marL="1943100" lvl="3" indent="-571500" algn="just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Sensor Disconnection: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 pin of the sensor is broken and no other steps are applied since the reading is unsuccessful, except an error message is sent to the user</a:t>
            </a:r>
          </a:p>
          <a:p>
            <a:pPr marL="1943100" lvl="3" indent="-571500" algn="just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 of range data: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debugger is paused and the measured temperature is altered to a value higher than 50. </a:t>
            </a:r>
          </a:p>
          <a:p>
            <a:pPr marL="1485900" lvl="2" indent="-571500" algn="just">
              <a:buFont typeface="Arial" panose="020B0604020202020204" pitchFamily="34" charset="0"/>
              <a:buChar char="•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intervention: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system is tested via the commands, given below, sent by the user prompt</a:t>
            </a:r>
          </a:p>
          <a:p>
            <a:pPr marL="1943100" lvl="3" indent="-571500" algn="just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unlike command provided that the first char is kept the same as that of the valid commands and the succeeding chars are different from the normal command’s data</a:t>
            </a:r>
          </a:p>
          <a:p>
            <a:pPr marL="1943100" lvl="3" indent="-571500" algn="just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unlike command whose first char and all other content is different from the original one</a:t>
            </a:r>
          </a:p>
          <a:p>
            <a:pPr marL="1943100" lvl="3" indent="-571500" algn="just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unlike and longer command to cause a message buffer overflow</a:t>
            </a:r>
            <a:endParaRPr lang="tr-TR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7591210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286</TotalTime>
  <Words>747</Words>
  <Application>Microsoft Office PowerPoint</Application>
  <PresentationFormat>Widescreen</PresentationFormat>
  <Paragraphs>81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Times New Roman</vt:lpstr>
      <vt:lpstr>Vapor Trail</vt:lpstr>
      <vt:lpstr>TEMPERATURE MONITORING AND DATA LOGGING</vt:lpstr>
      <vt:lpstr>THE FEATURES OF THE SYSTEM</vt:lpstr>
      <vt:lpstr>SYSTEM HARDWARE DESIGN</vt:lpstr>
      <vt:lpstr>SYSTEM SOFTWARE DESIGN</vt:lpstr>
      <vt:lpstr>SYSTEM HARDWARE IMPLEMENTATION</vt:lpstr>
      <vt:lpstr>SYSTEM SOFTWARE IMPLEMENTATION (1)</vt:lpstr>
      <vt:lpstr>SYSTEM SOFTWARE IMPLEMENTATION (2)</vt:lpstr>
      <vt:lpstr>TEST CASES (1)</vt:lpstr>
      <vt:lpstr>TEST CASES (2)</vt:lpstr>
      <vt:lpstr>TEST SETUP</vt:lpstr>
      <vt:lpstr>RESULTS AND 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fatih yardım</dc:creator>
  <cp:lastModifiedBy>fatih yardım</cp:lastModifiedBy>
  <cp:revision>19</cp:revision>
  <dcterms:created xsi:type="dcterms:W3CDTF">2025-01-28T07:33:28Z</dcterms:created>
  <dcterms:modified xsi:type="dcterms:W3CDTF">2025-01-28T12:20:22Z</dcterms:modified>
</cp:coreProperties>
</file>