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87248-CAAF-4612-9EC9-AD62C7E15D9D}" v="3" dt="2023-11-25T11:48:42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5934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OX" userId="c01c9b02-1981-4fb6-94ba-26580a6341cc" providerId="ADAL" clId="{E9187248-CAAF-4612-9EC9-AD62C7E15D9D}"/>
    <pc:docChg chg="undo redo custSel addSld delSld modSld">
      <pc:chgData name="DAVID COX" userId="c01c9b02-1981-4fb6-94ba-26580a6341cc" providerId="ADAL" clId="{E9187248-CAAF-4612-9EC9-AD62C7E15D9D}" dt="2023-11-26T15:07:55.267" v="1911" actId="26606"/>
      <pc:docMkLst>
        <pc:docMk/>
      </pc:docMkLst>
      <pc:sldChg chg="addSp delSp modSp mod setBg addAnim delAnim">
        <pc:chgData name="DAVID COX" userId="c01c9b02-1981-4fb6-94ba-26580a6341cc" providerId="ADAL" clId="{E9187248-CAAF-4612-9EC9-AD62C7E15D9D}" dt="2023-11-25T11:40:52.219" v="161" actId="26606"/>
        <pc:sldMkLst>
          <pc:docMk/>
          <pc:sldMk cId="2259308896" sldId="256"/>
        </pc:sldMkLst>
        <pc:spChg chg="mod">
          <ac:chgData name="DAVID COX" userId="c01c9b02-1981-4fb6-94ba-26580a6341cc" providerId="ADAL" clId="{E9187248-CAAF-4612-9EC9-AD62C7E15D9D}" dt="2023-11-25T11:40:52.219" v="161" actId="26606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DAVID COX" userId="c01c9b02-1981-4fb6-94ba-26580a6341cc" providerId="ADAL" clId="{E9187248-CAAF-4612-9EC9-AD62C7E15D9D}" dt="2023-11-25T11:40:52.219" v="161" actId="26606"/>
          <ac:spMkLst>
            <pc:docMk/>
            <pc:sldMk cId="2259308896" sldId="256"/>
            <ac:spMk id="3" creationId="{A068D447-28D3-4F5F-B2DC-FD67E9015868}"/>
          </ac:spMkLst>
        </pc:spChg>
        <pc:spChg chg="add del">
          <ac:chgData name="DAVID COX" userId="c01c9b02-1981-4fb6-94ba-26580a6341cc" providerId="ADAL" clId="{E9187248-CAAF-4612-9EC9-AD62C7E15D9D}" dt="2023-11-25T11:40:47.755" v="154" actId="26606"/>
          <ac:spMkLst>
            <pc:docMk/>
            <pc:sldMk cId="2259308896" sldId="256"/>
            <ac:spMk id="19" creationId="{ED2D7C63-562A-41C7-892E-0C73F5D59870}"/>
          </ac:spMkLst>
        </pc:spChg>
        <pc:spChg chg="add del">
          <ac:chgData name="DAVID COX" userId="c01c9b02-1981-4fb6-94ba-26580a6341cc" providerId="ADAL" clId="{E9187248-CAAF-4612-9EC9-AD62C7E15D9D}" dt="2023-11-25T11:40:52.208" v="160" actId="26606"/>
          <ac:spMkLst>
            <pc:docMk/>
            <pc:sldMk cId="2259308896" sldId="256"/>
            <ac:spMk id="20" creationId="{762362DE-7747-4D8B-99FA-8E36F0B15FF7}"/>
          </ac:spMkLst>
        </pc:spChg>
        <pc:spChg chg="add del">
          <ac:chgData name="DAVID COX" userId="c01c9b02-1981-4fb6-94ba-26580a6341cc" providerId="ADAL" clId="{E9187248-CAAF-4612-9EC9-AD62C7E15D9D}" dt="2023-11-25T11:40:49.935" v="158" actId="26606"/>
          <ac:spMkLst>
            <pc:docMk/>
            <pc:sldMk cId="2259308896" sldId="256"/>
            <ac:spMk id="33" creationId="{E72AA1E7-7434-43A0-9D05-3C7D3ACC0539}"/>
          </ac:spMkLst>
        </pc:spChg>
        <pc:spChg chg="add">
          <ac:chgData name="DAVID COX" userId="c01c9b02-1981-4fb6-94ba-26580a6341cc" providerId="ADAL" clId="{E9187248-CAAF-4612-9EC9-AD62C7E15D9D}" dt="2023-11-25T11:40:52.219" v="161" actId="26606"/>
          <ac:spMkLst>
            <pc:docMk/>
            <pc:sldMk cId="2259308896" sldId="256"/>
            <ac:spMk id="41" creationId="{8777B48D-7BF2-470D-876B-50CD5CC83EBA}"/>
          </ac:spMkLst>
        </pc:spChg>
        <pc:grpChg chg="add del">
          <ac:chgData name="DAVID COX" userId="c01c9b02-1981-4fb6-94ba-26580a6341cc" providerId="ADAL" clId="{E9187248-CAAF-4612-9EC9-AD62C7E15D9D}" dt="2023-11-25T11:40:47.755" v="154" actId="26606"/>
          <ac:grpSpMkLst>
            <pc:docMk/>
            <pc:sldMk cId="2259308896" sldId="256"/>
            <ac:grpSpMk id="21" creationId="{6DF25E23-BE15-4E36-A700-59F0CE8C54A8}"/>
          </ac:grpSpMkLst>
        </pc:grpChg>
        <pc:grpChg chg="add del">
          <ac:chgData name="DAVID COX" userId="c01c9b02-1981-4fb6-94ba-26580a6341cc" providerId="ADAL" clId="{E9187248-CAAF-4612-9EC9-AD62C7E15D9D}" dt="2023-11-25T11:40:52.208" v="160" actId="26606"/>
          <ac:grpSpMkLst>
            <pc:docMk/>
            <pc:sldMk cId="2259308896" sldId="256"/>
            <ac:grpSpMk id="22" creationId="{25123E6E-F713-4254-A6BF-358CC8EC6C95}"/>
          </ac:grpSpMkLst>
        </pc:grpChg>
        <pc:grpChg chg="add del">
          <ac:chgData name="DAVID COX" userId="c01c9b02-1981-4fb6-94ba-26580a6341cc" providerId="ADAL" clId="{E9187248-CAAF-4612-9EC9-AD62C7E15D9D}" dt="2023-11-25T11:40:49.935" v="158" actId="26606"/>
          <ac:grpSpMkLst>
            <pc:docMk/>
            <pc:sldMk cId="2259308896" sldId="256"/>
            <ac:grpSpMk id="35" creationId="{466FBB0E-B024-4E3B-9BBD-FF15FC76B681}"/>
          </ac:grpSpMkLst>
        </pc:grpChg>
        <pc:grpChg chg="add">
          <ac:chgData name="DAVID COX" userId="c01c9b02-1981-4fb6-94ba-26580a6341cc" providerId="ADAL" clId="{E9187248-CAAF-4612-9EC9-AD62C7E15D9D}" dt="2023-11-25T11:40:52.219" v="161" actId="26606"/>
          <ac:grpSpMkLst>
            <pc:docMk/>
            <pc:sldMk cId="2259308896" sldId="256"/>
            <ac:grpSpMk id="43" creationId="{83DA8283-3FF4-47B3-9266-60768C743207}"/>
          </ac:grpSpMkLst>
        </pc:grpChg>
        <pc:picChg chg="add del">
          <ac:chgData name="DAVID COX" userId="c01c9b02-1981-4fb6-94ba-26580a6341cc" providerId="ADAL" clId="{E9187248-CAAF-4612-9EC9-AD62C7E15D9D}" dt="2023-11-25T11:40:47.755" v="154" actId="26606"/>
          <ac:picMkLst>
            <pc:docMk/>
            <pc:sldMk cId="2259308896" sldId="256"/>
            <ac:picMk id="5" creationId="{A4A3C32F-9558-B67D-D9E2-9DC5086262ED}"/>
          </ac:picMkLst>
        </pc:picChg>
        <pc:picChg chg="add del">
          <ac:chgData name="DAVID COX" userId="c01c9b02-1981-4fb6-94ba-26580a6341cc" providerId="ADAL" clId="{E9187248-CAAF-4612-9EC9-AD62C7E15D9D}" dt="2023-11-25T11:40:52.208" v="160" actId="26606"/>
          <ac:picMkLst>
            <pc:docMk/>
            <pc:sldMk cId="2259308896" sldId="256"/>
            <ac:picMk id="7" creationId="{D4491F96-9A2B-6C53-F464-C0E4CBACE206}"/>
          </ac:picMkLst>
        </pc:picChg>
        <pc:picChg chg="add del">
          <ac:chgData name="DAVID COX" userId="c01c9b02-1981-4fb6-94ba-26580a6341cc" providerId="ADAL" clId="{E9187248-CAAF-4612-9EC9-AD62C7E15D9D}" dt="2023-11-25T11:40:49.935" v="158" actId="26606"/>
          <ac:picMkLst>
            <pc:docMk/>
            <pc:sldMk cId="2259308896" sldId="256"/>
            <ac:picMk id="34" creationId="{157FF7EE-74EC-3D07-536D-8FC595ABA182}"/>
          </ac:picMkLst>
        </pc:picChg>
        <pc:picChg chg="add">
          <ac:chgData name="DAVID COX" userId="c01c9b02-1981-4fb6-94ba-26580a6341cc" providerId="ADAL" clId="{E9187248-CAAF-4612-9EC9-AD62C7E15D9D}" dt="2023-11-25T11:40:52.219" v="161" actId="26606"/>
          <ac:picMkLst>
            <pc:docMk/>
            <pc:sldMk cId="2259308896" sldId="256"/>
            <ac:picMk id="42" creationId="{8C1F90AC-FE6A-3A02-C346-499DC2588020}"/>
          </ac:picMkLst>
        </pc:picChg>
        <pc:cxnChg chg="add del">
          <ac:chgData name="DAVID COX" userId="c01c9b02-1981-4fb6-94ba-26580a6341cc" providerId="ADAL" clId="{E9187248-CAAF-4612-9EC9-AD62C7E15D9D}" dt="2023-11-25T11:40:47.755" v="154" actId="26606"/>
          <ac:cxnSpMkLst>
            <pc:docMk/>
            <pc:sldMk cId="2259308896" sldId="256"/>
            <ac:cxnSpMk id="9" creationId="{8FD48FB1-66D8-4676-B0AA-C139A1DB78D1}"/>
          </ac:cxnSpMkLst>
        </pc:cxnChg>
        <pc:cxnChg chg="add del">
          <ac:chgData name="DAVID COX" userId="c01c9b02-1981-4fb6-94ba-26580a6341cc" providerId="ADAL" clId="{E9187248-CAAF-4612-9EC9-AD62C7E15D9D}" dt="2023-11-25T11:40:52.208" v="160" actId="26606"/>
          <ac:cxnSpMkLst>
            <pc:docMk/>
            <pc:sldMk cId="2259308896" sldId="256"/>
            <ac:cxnSpMk id="10" creationId="{0512F9CB-A1A0-4043-A103-F6A4B94B695A}"/>
          </ac:cxnSpMkLst>
        </pc:cxnChg>
        <pc:cxnChg chg="add del">
          <ac:chgData name="DAVID COX" userId="c01c9b02-1981-4fb6-94ba-26580a6341cc" providerId="ADAL" clId="{E9187248-CAAF-4612-9EC9-AD62C7E15D9D}" dt="2023-11-25T11:40:47.755" v="154" actId="26606"/>
          <ac:cxnSpMkLst>
            <pc:docMk/>
            <pc:sldMk cId="2259308896" sldId="256"/>
            <ac:cxnSpMk id="11" creationId="{F033F5AE-6728-4F19-8DED-658E674B31B9}"/>
          </ac:cxnSpMkLst>
        </pc:cxnChg>
        <pc:cxnChg chg="add del">
          <ac:chgData name="DAVID COX" userId="c01c9b02-1981-4fb6-94ba-26580a6341cc" providerId="ADAL" clId="{E9187248-CAAF-4612-9EC9-AD62C7E15D9D}" dt="2023-11-25T11:40:52.208" v="160" actId="26606"/>
          <ac:cxnSpMkLst>
            <pc:docMk/>
            <pc:sldMk cId="2259308896" sldId="256"/>
            <ac:cxnSpMk id="12" creationId="{ADBE6588-EE16-4389-857C-86A156D49E5D}"/>
          </ac:cxnSpMkLst>
        </pc:cxnChg>
        <pc:cxnChg chg="add del">
          <ac:chgData name="DAVID COX" userId="c01c9b02-1981-4fb6-94ba-26580a6341cc" providerId="ADAL" clId="{E9187248-CAAF-4612-9EC9-AD62C7E15D9D}" dt="2023-11-25T11:40:47.755" v="154" actId="26606"/>
          <ac:cxnSpMkLst>
            <pc:docMk/>
            <pc:sldMk cId="2259308896" sldId="256"/>
            <ac:cxnSpMk id="13" creationId="{82C7D74A-18BA-4709-A808-44E8815C4430}"/>
          </ac:cxnSpMkLst>
        </pc:cxnChg>
        <pc:cxnChg chg="add del">
          <ac:chgData name="DAVID COX" userId="c01c9b02-1981-4fb6-94ba-26580a6341cc" providerId="ADAL" clId="{E9187248-CAAF-4612-9EC9-AD62C7E15D9D}" dt="2023-11-25T11:40:52.208" v="160" actId="26606"/>
          <ac:cxnSpMkLst>
            <pc:docMk/>
            <pc:sldMk cId="2259308896" sldId="256"/>
            <ac:cxnSpMk id="14" creationId="{17FD48D2-B0A7-413D-B947-AA55AC1296D5}"/>
          </ac:cxnSpMkLst>
        </pc:cxnChg>
        <pc:cxnChg chg="add del">
          <ac:chgData name="DAVID COX" userId="c01c9b02-1981-4fb6-94ba-26580a6341cc" providerId="ADAL" clId="{E9187248-CAAF-4612-9EC9-AD62C7E15D9D}" dt="2023-11-25T11:40:47.755" v="154" actId="26606"/>
          <ac:cxnSpMkLst>
            <pc:docMk/>
            <pc:sldMk cId="2259308896" sldId="256"/>
            <ac:cxnSpMk id="15" creationId="{B5164A3F-1561-4039-8185-AB0EEB713EA7}"/>
          </ac:cxnSpMkLst>
        </pc:cxnChg>
        <pc:cxnChg chg="add del">
          <ac:chgData name="DAVID COX" userId="c01c9b02-1981-4fb6-94ba-26580a6341cc" providerId="ADAL" clId="{E9187248-CAAF-4612-9EC9-AD62C7E15D9D}" dt="2023-11-25T11:40:52.208" v="160" actId="26606"/>
          <ac:cxnSpMkLst>
            <pc:docMk/>
            <pc:sldMk cId="2259308896" sldId="256"/>
            <ac:cxnSpMk id="16" creationId="{2BE668D0-D906-4EEE-B32F-8C028624B837}"/>
          </ac:cxnSpMkLst>
        </pc:cxnChg>
        <pc:cxnChg chg="add del">
          <ac:chgData name="DAVID COX" userId="c01c9b02-1981-4fb6-94ba-26580a6341cc" providerId="ADAL" clId="{E9187248-CAAF-4612-9EC9-AD62C7E15D9D}" dt="2023-11-25T11:40:47.755" v="154" actId="26606"/>
          <ac:cxnSpMkLst>
            <pc:docMk/>
            <pc:sldMk cId="2259308896" sldId="256"/>
            <ac:cxnSpMk id="17" creationId="{2A35DB53-42BE-460E-9CA1-1294C98463CB}"/>
          </ac:cxnSpMkLst>
        </pc:cxnChg>
        <pc:cxnChg chg="add del">
          <ac:chgData name="DAVID COX" userId="c01c9b02-1981-4fb6-94ba-26580a6341cc" providerId="ADAL" clId="{E9187248-CAAF-4612-9EC9-AD62C7E15D9D}" dt="2023-11-25T11:40:52.208" v="160" actId="26606"/>
          <ac:cxnSpMkLst>
            <pc:docMk/>
            <pc:sldMk cId="2259308896" sldId="256"/>
            <ac:cxnSpMk id="18" creationId="{D1DE67A3-B8F6-4CFD-A8E0-D15200F23152}"/>
          </ac:cxnSpMkLst>
        </pc:cxnChg>
        <pc:cxnChg chg="add del">
          <ac:chgData name="DAVID COX" userId="c01c9b02-1981-4fb6-94ba-26580a6341cc" providerId="ADAL" clId="{E9187248-CAAF-4612-9EC9-AD62C7E15D9D}" dt="2023-11-25T11:40:49.935" v="158" actId="26606"/>
          <ac:cxnSpMkLst>
            <pc:docMk/>
            <pc:sldMk cId="2259308896" sldId="256"/>
            <ac:cxnSpMk id="28" creationId="{8FD48FB1-66D8-4676-B0AA-C139A1DB78D1}"/>
          </ac:cxnSpMkLst>
        </pc:cxnChg>
        <pc:cxnChg chg="add del">
          <ac:chgData name="DAVID COX" userId="c01c9b02-1981-4fb6-94ba-26580a6341cc" providerId="ADAL" clId="{E9187248-CAAF-4612-9EC9-AD62C7E15D9D}" dt="2023-11-25T11:40:49.935" v="158" actId="26606"/>
          <ac:cxnSpMkLst>
            <pc:docMk/>
            <pc:sldMk cId="2259308896" sldId="256"/>
            <ac:cxnSpMk id="29" creationId="{F033F5AE-6728-4F19-8DED-658E674B31B9}"/>
          </ac:cxnSpMkLst>
        </pc:cxnChg>
        <pc:cxnChg chg="add del">
          <ac:chgData name="DAVID COX" userId="c01c9b02-1981-4fb6-94ba-26580a6341cc" providerId="ADAL" clId="{E9187248-CAAF-4612-9EC9-AD62C7E15D9D}" dt="2023-11-25T11:40:49.935" v="158" actId="26606"/>
          <ac:cxnSpMkLst>
            <pc:docMk/>
            <pc:sldMk cId="2259308896" sldId="256"/>
            <ac:cxnSpMk id="30" creationId="{82C7D74A-18BA-4709-A808-44E8815C4430}"/>
          </ac:cxnSpMkLst>
        </pc:cxnChg>
        <pc:cxnChg chg="add del">
          <ac:chgData name="DAVID COX" userId="c01c9b02-1981-4fb6-94ba-26580a6341cc" providerId="ADAL" clId="{E9187248-CAAF-4612-9EC9-AD62C7E15D9D}" dt="2023-11-25T11:40:49.935" v="158" actId="26606"/>
          <ac:cxnSpMkLst>
            <pc:docMk/>
            <pc:sldMk cId="2259308896" sldId="256"/>
            <ac:cxnSpMk id="31" creationId="{B5164A3F-1561-4039-8185-AB0EEB713EA7}"/>
          </ac:cxnSpMkLst>
        </pc:cxnChg>
        <pc:cxnChg chg="add del">
          <ac:chgData name="DAVID COX" userId="c01c9b02-1981-4fb6-94ba-26580a6341cc" providerId="ADAL" clId="{E9187248-CAAF-4612-9EC9-AD62C7E15D9D}" dt="2023-11-25T11:40:49.935" v="158" actId="26606"/>
          <ac:cxnSpMkLst>
            <pc:docMk/>
            <pc:sldMk cId="2259308896" sldId="256"/>
            <ac:cxnSpMk id="32" creationId="{2A35DB53-42BE-460E-9CA1-1294C98463CB}"/>
          </ac:cxnSpMkLst>
        </pc:cxnChg>
        <pc:cxnChg chg="add">
          <ac:chgData name="DAVID COX" userId="c01c9b02-1981-4fb6-94ba-26580a6341cc" providerId="ADAL" clId="{E9187248-CAAF-4612-9EC9-AD62C7E15D9D}" dt="2023-11-25T11:40:52.219" v="161" actId="26606"/>
          <ac:cxnSpMkLst>
            <pc:docMk/>
            <pc:sldMk cId="2259308896" sldId="256"/>
            <ac:cxnSpMk id="36" creationId="{8FD48FB1-66D8-4676-B0AA-C139A1DB78D1}"/>
          </ac:cxnSpMkLst>
        </pc:cxnChg>
        <pc:cxnChg chg="add">
          <ac:chgData name="DAVID COX" userId="c01c9b02-1981-4fb6-94ba-26580a6341cc" providerId="ADAL" clId="{E9187248-CAAF-4612-9EC9-AD62C7E15D9D}" dt="2023-11-25T11:40:52.219" v="161" actId="26606"/>
          <ac:cxnSpMkLst>
            <pc:docMk/>
            <pc:sldMk cId="2259308896" sldId="256"/>
            <ac:cxnSpMk id="37" creationId="{F033F5AE-6728-4F19-8DED-658E674B31B9}"/>
          </ac:cxnSpMkLst>
        </pc:cxnChg>
        <pc:cxnChg chg="add">
          <ac:chgData name="DAVID COX" userId="c01c9b02-1981-4fb6-94ba-26580a6341cc" providerId="ADAL" clId="{E9187248-CAAF-4612-9EC9-AD62C7E15D9D}" dt="2023-11-25T11:40:52.219" v="161" actId="26606"/>
          <ac:cxnSpMkLst>
            <pc:docMk/>
            <pc:sldMk cId="2259308896" sldId="256"/>
            <ac:cxnSpMk id="38" creationId="{82C7D74A-18BA-4709-A808-44E8815C4430}"/>
          </ac:cxnSpMkLst>
        </pc:cxnChg>
        <pc:cxnChg chg="add">
          <ac:chgData name="DAVID COX" userId="c01c9b02-1981-4fb6-94ba-26580a6341cc" providerId="ADAL" clId="{E9187248-CAAF-4612-9EC9-AD62C7E15D9D}" dt="2023-11-25T11:40:52.219" v="161" actId="26606"/>
          <ac:cxnSpMkLst>
            <pc:docMk/>
            <pc:sldMk cId="2259308896" sldId="256"/>
            <ac:cxnSpMk id="39" creationId="{B5164A3F-1561-4039-8185-AB0EEB713EA7}"/>
          </ac:cxnSpMkLst>
        </pc:cxnChg>
        <pc:cxnChg chg="add">
          <ac:chgData name="DAVID COX" userId="c01c9b02-1981-4fb6-94ba-26580a6341cc" providerId="ADAL" clId="{E9187248-CAAF-4612-9EC9-AD62C7E15D9D}" dt="2023-11-25T11:40:52.219" v="161" actId="26606"/>
          <ac:cxnSpMkLst>
            <pc:docMk/>
            <pc:sldMk cId="2259308896" sldId="256"/>
            <ac:cxnSpMk id="40" creationId="{2A35DB53-42BE-460E-9CA1-1294C98463CB}"/>
          </ac:cxnSpMkLst>
        </pc:cxnChg>
      </pc:sldChg>
      <pc:sldChg chg="addSp delSp modSp mod setBg">
        <pc:chgData name="DAVID COX" userId="c01c9b02-1981-4fb6-94ba-26580a6341cc" providerId="ADAL" clId="{E9187248-CAAF-4612-9EC9-AD62C7E15D9D}" dt="2023-11-25T11:41:33.784" v="170" actId="478"/>
        <pc:sldMkLst>
          <pc:docMk/>
          <pc:sldMk cId="1325608595" sldId="257"/>
        </pc:sldMkLst>
        <pc:spChg chg="mod ord">
          <ac:chgData name="DAVID COX" userId="c01c9b02-1981-4fb6-94ba-26580a6341cc" providerId="ADAL" clId="{E9187248-CAAF-4612-9EC9-AD62C7E15D9D}" dt="2023-11-25T11:41:05.491" v="168" actId="26606"/>
          <ac:spMkLst>
            <pc:docMk/>
            <pc:sldMk cId="1325608595" sldId="257"/>
            <ac:spMk id="2" creationId="{912DF434-28DB-4621-A497-D62C41CE0419}"/>
          </ac:spMkLst>
        </pc:spChg>
        <pc:spChg chg="add del mod">
          <ac:chgData name="DAVID COX" userId="c01c9b02-1981-4fb6-94ba-26580a6341cc" providerId="ADAL" clId="{E9187248-CAAF-4612-9EC9-AD62C7E15D9D}" dt="2023-11-25T11:41:05.491" v="168" actId="26606"/>
          <ac:spMkLst>
            <pc:docMk/>
            <pc:sldMk cId="1325608595" sldId="257"/>
            <ac:spMk id="3" creationId="{22788C46-D0BC-4307-AE55-7601A139E7CB}"/>
          </ac:spMkLst>
        </pc:spChg>
        <pc:spChg chg="add del mod">
          <ac:chgData name="DAVID COX" userId="c01c9b02-1981-4fb6-94ba-26580a6341cc" providerId="ADAL" clId="{E9187248-CAAF-4612-9EC9-AD62C7E15D9D}" dt="2023-11-25T11:40:24.167" v="137" actId="478"/>
          <ac:spMkLst>
            <pc:docMk/>
            <pc:sldMk cId="1325608595" sldId="257"/>
            <ac:spMk id="5" creationId="{631EAF66-3531-FD42-84BD-CF25E0619D91}"/>
          </ac:spMkLst>
        </pc:spChg>
        <pc:spChg chg="del mod ord">
          <ac:chgData name="DAVID COX" userId="c01c9b02-1981-4fb6-94ba-26580a6341cc" providerId="ADAL" clId="{E9187248-CAAF-4612-9EC9-AD62C7E15D9D}" dt="2023-11-25T11:41:33.784" v="170" actId="478"/>
          <ac:spMkLst>
            <pc:docMk/>
            <pc:sldMk cId="1325608595" sldId="257"/>
            <ac:spMk id="22" creationId="{4580A8E0-7E68-4241-BB9B-E1FC9341E9CD}"/>
          </ac:spMkLst>
        </pc:spChg>
        <pc:spChg chg="del mod">
          <ac:chgData name="DAVID COX" userId="c01c9b02-1981-4fb6-94ba-26580a6341cc" providerId="ADAL" clId="{E9187248-CAAF-4612-9EC9-AD62C7E15D9D}" dt="2023-11-25T11:41:31.422" v="169" actId="478"/>
          <ac:spMkLst>
            <pc:docMk/>
            <pc:sldMk cId="1325608595" sldId="257"/>
            <ac:spMk id="23" creationId="{255CA119-3AE4-4D6A-AB16-C0625CAA473C}"/>
          </ac:spMkLst>
        </pc:spChg>
        <pc:spChg chg="mod">
          <ac:chgData name="DAVID COX" userId="c01c9b02-1981-4fb6-94ba-26580a6341cc" providerId="ADAL" clId="{E9187248-CAAF-4612-9EC9-AD62C7E15D9D}" dt="2023-11-25T11:41:05.491" v="168" actId="26606"/>
          <ac:spMkLst>
            <pc:docMk/>
            <pc:sldMk cId="1325608595" sldId="257"/>
            <ac:spMk id="24" creationId="{09567CC5-9835-41E1-8AE6-6875430887AD}"/>
          </ac:spMkLst>
        </pc:spChg>
        <pc:spChg chg="add del">
          <ac:chgData name="DAVID COX" userId="c01c9b02-1981-4fb6-94ba-26580a6341cc" providerId="ADAL" clId="{E9187248-CAAF-4612-9EC9-AD62C7E15D9D}" dt="2023-11-25T11:40:58.995" v="163" actId="26606"/>
          <ac:spMkLst>
            <pc:docMk/>
            <pc:sldMk cId="1325608595" sldId="257"/>
            <ac:spMk id="37" creationId="{929448D9-8F1D-4CFE-93BA-E0272F0DBD6E}"/>
          </ac:spMkLst>
        </pc:spChg>
        <pc:spChg chg="add del">
          <ac:chgData name="DAVID COX" userId="c01c9b02-1981-4fb6-94ba-26580a6341cc" providerId="ADAL" clId="{E9187248-CAAF-4612-9EC9-AD62C7E15D9D}" dt="2023-11-25T11:41:04.156" v="165" actId="26606"/>
          <ac:spMkLst>
            <pc:docMk/>
            <pc:sldMk cId="1325608595" sldId="257"/>
            <ac:spMk id="48" creationId="{2C33F367-76E5-4D2A-96B1-4FD443CDD1CF}"/>
          </ac:spMkLst>
        </pc:spChg>
        <pc:spChg chg="add del">
          <ac:chgData name="DAVID COX" userId="c01c9b02-1981-4fb6-94ba-26580a6341cc" providerId="ADAL" clId="{E9187248-CAAF-4612-9EC9-AD62C7E15D9D}" dt="2023-11-25T11:41:04.156" v="165" actId="26606"/>
          <ac:spMkLst>
            <pc:docMk/>
            <pc:sldMk cId="1325608595" sldId="257"/>
            <ac:spMk id="49" creationId="{6F769419-3E73-449D-B62A-0CDEC946A679}"/>
          </ac:spMkLst>
        </pc:spChg>
        <pc:spChg chg="add del">
          <ac:chgData name="DAVID COX" userId="c01c9b02-1981-4fb6-94ba-26580a6341cc" providerId="ADAL" clId="{E9187248-CAAF-4612-9EC9-AD62C7E15D9D}" dt="2023-11-25T11:41:05.461" v="167" actId="26606"/>
          <ac:spMkLst>
            <pc:docMk/>
            <pc:sldMk cId="1325608595" sldId="257"/>
            <ac:spMk id="53" creationId="{2C33F367-76E5-4D2A-96B1-4FD443CDD1CF}"/>
          </ac:spMkLst>
        </pc:spChg>
        <pc:spChg chg="add del">
          <ac:chgData name="DAVID COX" userId="c01c9b02-1981-4fb6-94ba-26580a6341cc" providerId="ADAL" clId="{E9187248-CAAF-4612-9EC9-AD62C7E15D9D}" dt="2023-11-25T11:41:05.461" v="167" actId="26606"/>
          <ac:spMkLst>
            <pc:docMk/>
            <pc:sldMk cId="1325608595" sldId="257"/>
            <ac:spMk id="54" creationId="{6F769419-3E73-449D-B62A-0CDEC946A679}"/>
          </ac:spMkLst>
        </pc:spChg>
        <pc:spChg chg="add">
          <ac:chgData name="DAVID COX" userId="c01c9b02-1981-4fb6-94ba-26580a6341cc" providerId="ADAL" clId="{E9187248-CAAF-4612-9EC9-AD62C7E15D9D}" dt="2023-11-25T11:41:05.491" v="168" actId="26606"/>
          <ac:spMkLst>
            <pc:docMk/>
            <pc:sldMk cId="1325608595" sldId="257"/>
            <ac:spMk id="59" creationId="{2C33F367-76E5-4D2A-96B1-4FD443CDD1CF}"/>
          </ac:spMkLst>
        </pc:spChg>
        <pc:spChg chg="add">
          <ac:chgData name="DAVID COX" userId="c01c9b02-1981-4fb6-94ba-26580a6341cc" providerId="ADAL" clId="{E9187248-CAAF-4612-9EC9-AD62C7E15D9D}" dt="2023-11-25T11:41:05.491" v="168" actId="26606"/>
          <ac:spMkLst>
            <pc:docMk/>
            <pc:sldMk cId="1325608595" sldId="257"/>
            <ac:spMk id="60" creationId="{6F769419-3E73-449D-B62A-0CDEC946A679}"/>
          </ac:spMkLst>
        </pc:spChg>
        <pc:grpChg chg="add del">
          <ac:chgData name="DAVID COX" userId="c01c9b02-1981-4fb6-94ba-26580a6341cc" providerId="ADAL" clId="{E9187248-CAAF-4612-9EC9-AD62C7E15D9D}" dt="2023-11-25T11:40:58.995" v="163" actId="26606"/>
          <ac:grpSpMkLst>
            <pc:docMk/>
            <pc:sldMk cId="1325608595" sldId="257"/>
            <ac:grpSpMk id="30" creationId="{8F1EF17D-1B70-428C-8A8A-A2C5B390E1E9}"/>
          </ac:grpSpMkLst>
        </pc:grpChg>
        <pc:grpChg chg="add del">
          <ac:chgData name="DAVID COX" userId="c01c9b02-1981-4fb6-94ba-26580a6341cc" providerId="ADAL" clId="{E9187248-CAAF-4612-9EC9-AD62C7E15D9D}" dt="2023-11-25T11:40:58.995" v="163" actId="26606"/>
          <ac:grpSpMkLst>
            <pc:docMk/>
            <pc:sldMk cId="1325608595" sldId="257"/>
            <ac:grpSpMk id="39" creationId="{94749DEA-AC6C-4834-A330-03A1796B8929}"/>
          </ac:grpSpMkLst>
        </pc:grpChg>
        <pc:grpChg chg="add del">
          <ac:chgData name="DAVID COX" userId="c01c9b02-1981-4fb6-94ba-26580a6341cc" providerId="ADAL" clId="{E9187248-CAAF-4612-9EC9-AD62C7E15D9D}" dt="2023-11-25T11:41:04.156" v="165" actId="26606"/>
          <ac:grpSpMkLst>
            <pc:docMk/>
            <pc:sldMk cId="1325608595" sldId="257"/>
            <ac:grpSpMk id="41" creationId="{A6515200-42F9-488F-9895-6CDBCD1E87C8}"/>
          </ac:grpSpMkLst>
        </pc:grpChg>
        <pc:grpChg chg="add del">
          <ac:chgData name="DAVID COX" userId="c01c9b02-1981-4fb6-94ba-26580a6341cc" providerId="ADAL" clId="{E9187248-CAAF-4612-9EC9-AD62C7E15D9D}" dt="2023-11-25T11:41:04.156" v="165" actId="26606"/>
          <ac:grpSpMkLst>
            <pc:docMk/>
            <pc:sldMk cId="1325608595" sldId="257"/>
            <ac:grpSpMk id="47" creationId="{B455B88A-C127-47B3-B317-724BD4EAAD0E}"/>
          </ac:grpSpMkLst>
        </pc:grpChg>
        <pc:grpChg chg="add del">
          <ac:chgData name="DAVID COX" userId="c01c9b02-1981-4fb6-94ba-26580a6341cc" providerId="ADAL" clId="{E9187248-CAAF-4612-9EC9-AD62C7E15D9D}" dt="2023-11-25T11:41:05.461" v="167" actId="26606"/>
          <ac:grpSpMkLst>
            <pc:docMk/>
            <pc:sldMk cId="1325608595" sldId="257"/>
            <ac:grpSpMk id="52" creationId="{B455B88A-C127-47B3-B317-724BD4EAAD0E}"/>
          </ac:grpSpMkLst>
        </pc:grpChg>
        <pc:grpChg chg="add del">
          <ac:chgData name="DAVID COX" userId="c01c9b02-1981-4fb6-94ba-26580a6341cc" providerId="ADAL" clId="{E9187248-CAAF-4612-9EC9-AD62C7E15D9D}" dt="2023-11-25T11:41:05.461" v="167" actId="26606"/>
          <ac:grpSpMkLst>
            <pc:docMk/>
            <pc:sldMk cId="1325608595" sldId="257"/>
            <ac:grpSpMk id="55" creationId="{A6515200-42F9-488F-9895-6CDBCD1E87C8}"/>
          </ac:grpSpMkLst>
        </pc:grpChg>
        <pc:grpChg chg="add">
          <ac:chgData name="DAVID COX" userId="c01c9b02-1981-4fb6-94ba-26580a6341cc" providerId="ADAL" clId="{E9187248-CAAF-4612-9EC9-AD62C7E15D9D}" dt="2023-11-25T11:41:05.491" v="168" actId="26606"/>
          <ac:grpSpMkLst>
            <pc:docMk/>
            <pc:sldMk cId="1325608595" sldId="257"/>
            <ac:grpSpMk id="58" creationId="{B455B88A-C127-47B3-B317-724BD4EAAD0E}"/>
          </ac:grpSpMkLst>
        </pc:grpChg>
        <pc:grpChg chg="add">
          <ac:chgData name="DAVID COX" userId="c01c9b02-1981-4fb6-94ba-26580a6341cc" providerId="ADAL" clId="{E9187248-CAAF-4612-9EC9-AD62C7E15D9D}" dt="2023-11-25T11:41:05.491" v="168" actId="26606"/>
          <ac:grpSpMkLst>
            <pc:docMk/>
            <pc:sldMk cId="1325608595" sldId="257"/>
            <ac:grpSpMk id="61" creationId="{A6515200-42F9-488F-9895-6CDBCD1E87C8}"/>
          </ac:grpSpMkLst>
        </pc:grpChg>
        <pc:graphicFrameChg chg="add del">
          <ac:chgData name="DAVID COX" userId="c01c9b02-1981-4fb6-94ba-26580a6341cc" providerId="ADAL" clId="{E9187248-CAAF-4612-9EC9-AD62C7E15D9D}" dt="2023-11-25T11:41:04.156" v="165" actId="26606"/>
          <ac:graphicFrameMkLst>
            <pc:docMk/>
            <pc:sldMk cId="1325608595" sldId="257"/>
            <ac:graphicFrameMk id="50" creationId="{02905647-18E9-4132-3D74-175660F195AB}"/>
          </ac:graphicFrameMkLst>
        </pc:graphicFrameChg>
        <pc:graphicFrameChg chg="add del">
          <ac:chgData name="DAVID COX" userId="c01c9b02-1981-4fb6-94ba-26580a6341cc" providerId="ADAL" clId="{E9187248-CAAF-4612-9EC9-AD62C7E15D9D}" dt="2023-11-25T11:41:05.461" v="167" actId="26606"/>
          <ac:graphicFrameMkLst>
            <pc:docMk/>
            <pc:sldMk cId="1325608595" sldId="257"/>
            <ac:graphicFrameMk id="56" creationId="{6D5B801B-0FFD-2D68-6887-2A61ABD17B56}"/>
          </ac:graphicFrameMkLst>
        </pc:graphicFrameChg>
        <pc:graphicFrameChg chg="add">
          <ac:chgData name="DAVID COX" userId="c01c9b02-1981-4fb6-94ba-26580a6341cc" providerId="ADAL" clId="{E9187248-CAAF-4612-9EC9-AD62C7E15D9D}" dt="2023-11-25T11:41:05.491" v="168" actId="26606"/>
          <ac:graphicFrameMkLst>
            <pc:docMk/>
            <pc:sldMk cId="1325608595" sldId="257"/>
            <ac:graphicFrameMk id="62" creationId="{02905647-18E9-4132-3D74-175660F195AB}"/>
          </ac:graphicFrameMkLst>
        </pc:graphicFrameChg>
        <pc:picChg chg="del mod">
          <ac:chgData name="DAVID COX" userId="c01c9b02-1981-4fb6-94ba-26580a6341cc" providerId="ADAL" clId="{E9187248-CAAF-4612-9EC9-AD62C7E15D9D}" dt="2023-11-25T11:40:22.449" v="136" actId="478"/>
          <ac:picMkLst>
            <pc:docMk/>
            <pc:sldMk cId="1325608595" sldId="257"/>
            <ac:picMk id="10" creationId="{BE113317-F75C-4F41-AA60-AB7B65AD93D7}"/>
          </ac:picMkLst>
        </pc:picChg>
        <pc:picChg chg="add del">
          <ac:chgData name="DAVID COX" userId="c01c9b02-1981-4fb6-94ba-26580a6341cc" providerId="ADAL" clId="{E9187248-CAAF-4612-9EC9-AD62C7E15D9D}" dt="2023-11-25T11:40:58.995" v="163" actId="26606"/>
          <ac:picMkLst>
            <pc:docMk/>
            <pc:sldMk cId="1325608595" sldId="257"/>
            <ac:picMk id="26" creationId="{E48A7951-DFF8-59E8-380D-DC35E98EABF3}"/>
          </ac:picMkLst>
        </pc:picChg>
      </pc:sldChg>
      <pc:sldChg chg="addSp delSp modSp mod setBg">
        <pc:chgData name="DAVID COX" userId="c01c9b02-1981-4fb6-94ba-26580a6341cc" providerId="ADAL" clId="{E9187248-CAAF-4612-9EC9-AD62C7E15D9D}" dt="2023-11-25T11:45:28.069" v="617" actId="20577"/>
        <pc:sldMkLst>
          <pc:docMk/>
          <pc:sldMk cId="1639799154" sldId="258"/>
        </pc:sldMkLst>
        <pc:spChg chg="mod">
          <ac:chgData name="DAVID COX" userId="c01c9b02-1981-4fb6-94ba-26580a6341cc" providerId="ADAL" clId="{E9187248-CAAF-4612-9EC9-AD62C7E15D9D}" dt="2023-11-25T11:42:53.947" v="173" actId="26606"/>
          <ac:spMkLst>
            <pc:docMk/>
            <pc:sldMk cId="1639799154" sldId="258"/>
            <ac:spMk id="2" creationId="{8C543F67-9C70-4748-8C0C-3A7863422F99}"/>
          </ac:spMkLst>
        </pc:spChg>
        <pc:spChg chg="mod">
          <ac:chgData name="DAVID COX" userId="c01c9b02-1981-4fb6-94ba-26580a6341cc" providerId="ADAL" clId="{E9187248-CAAF-4612-9EC9-AD62C7E15D9D}" dt="2023-11-25T11:45:28.069" v="617" actId="20577"/>
          <ac:spMkLst>
            <pc:docMk/>
            <pc:sldMk cId="1639799154" sldId="258"/>
            <ac:spMk id="3" creationId="{95B371F2-DBA5-415A-82C8-651F587B857A}"/>
          </ac:spMkLst>
        </pc:spChg>
        <pc:spChg chg="del mod">
          <ac:chgData name="DAVID COX" userId="c01c9b02-1981-4fb6-94ba-26580a6341cc" providerId="ADAL" clId="{E9187248-CAAF-4612-9EC9-AD62C7E15D9D}" dt="2023-11-25T11:41:47.586" v="172" actId="478"/>
          <ac:spMkLst>
            <pc:docMk/>
            <pc:sldMk cId="1639799154" sldId="258"/>
            <ac:spMk id="102" creationId="{F956151C-A474-42C6-9D67-B6779EF6B765}"/>
          </ac:spMkLst>
        </pc:spChg>
        <pc:spChg chg="del mod">
          <ac:chgData name="DAVID COX" userId="c01c9b02-1981-4fb6-94ba-26580a6341cc" providerId="ADAL" clId="{E9187248-CAAF-4612-9EC9-AD62C7E15D9D}" dt="2023-11-25T11:41:45.837" v="171" actId="478"/>
          <ac:spMkLst>
            <pc:docMk/>
            <pc:sldMk cId="1639799154" sldId="258"/>
            <ac:spMk id="103" creationId="{EE131F31-1D34-4CC9-8C56-BACFA6C86A48}"/>
          </ac:spMkLst>
        </pc:spChg>
        <pc:spChg chg="mod">
          <ac:chgData name="DAVID COX" userId="c01c9b02-1981-4fb6-94ba-26580a6341cc" providerId="ADAL" clId="{E9187248-CAAF-4612-9EC9-AD62C7E15D9D}" dt="2023-11-25T11:42:53.947" v="173" actId="26606"/>
          <ac:spMkLst>
            <pc:docMk/>
            <pc:sldMk cId="1639799154" sldId="258"/>
            <ac:spMk id="104" creationId="{BC4462F5-98AF-457A-94DC-C44EA835679D}"/>
          </ac:spMkLst>
        </pc:spChg>
        <pc:spChg chg="add">
          <ac:chgData name="DAVID COX" userId="c01c9b02-1981-4fb6-94ba-26580a6341cc" providerId="ADAL" clId="{E9187248-CAAF-4612-9EC9-AD62C7E15D9D}" dt="2023-11-25T11:42:53.947" v="173" actId="26606"/>
          <ac:spMkLst>
            <pc:docMk/>
            <pc:sldMk cId="1639799154" sldId="258"/>
            <ac:spMk id="116" creationId="{7509B08A-C1EC-478C-86AF-60ADE06D9BBB}"/>
          </ac:spMkLst>
        </pc:spChg>
        <pc:spChg chg="add">
          <ac:chgData name="DAVID COX" userId="c01c9b02-1981-4fb6-94ba-26580a6341cc" providerId="ADAL" clId="{E9187248-CAAF-4612-9EC9-AD62C7E15D9D}" dt="2023-11-25T11:42:53.947" v="173" actId="26606"/>
          <ac:spMkLst>
            <pc:docMk/>
            <pc:sldMk cId="1639799154" sldId="258"/>
            <ac:spMk id="118" creationId="{221CC330-4259-4C32-BF8B-5FE13FFABB3A}"/>
          </ac:spMkLst>
        </pc:spChg>
        <pc:grpChg chg="add">
          <ac:chgData name="DAVID COX" userId="c01c9b02-1981-4fb6-94ba-26580a6341cc" providerId="ADAL" clId="{E9187248-CAAF-4612-9EC9-AD62C7E15D9D}" dt="2023-11-25T11:42:53.947" v="173" actId="26606"/>
          <ac:grpSpMkLst>
            <pc:docMk/>
            <pc:sldMk cId="1639799154" sldId="258"/>
            <ac:grpSpMk id="109" creationId="{6CC7770B-E4E1-42D6-9437-DAA4A3A9E659}"/>
          </ac:grpSpMkLst>
        </pc:grpChg>
      </pc:sldChg>
      <pc:sldChg chg="addSp delSp modSp new mod setBg">
        <pc:chgData name="DAVID COX" userId="c01c9b02-1981-4fb6-94ba-26580a6341cc" providerId="ADAL" clId="{E9187248-CAAF-4612-9EC9-AD62C7E15D9D}" dt="2023-11-25T11:48:22.665" v="741" actId="20577"/>
        <pc:sldMkLst>
          <pc:docMk/>
          <pc:sldMk cId="59151679" sldId="259"/>
        </pc:sldMkLst>
        <pc:spChg chg="mod">
          <ac:chgData name="DAVID COX" userId="c01c9b02-1981-4fb6-94ba-26580a6341cc" providerId="ADAL" clId="{E9187248-CAAF-4612-9EC9-AD62C7E15D9D}" dt="2023-11-25T11:48:14.506" v="740" actId="26606"/>
          <ac:spMkLst>
            <pc:docMk/>
            <pc:sldMk cId="59151679" sldId="259"/>
            <ac:spMk id="2" creationId="{AB8A02FD-ED56-29BF-610E-0F47EAAEB0E5}"/>
          </ac:spMkLst>
        </pc:spChg>
        <pc:spChg chg="mod">
          <ac:chgData name="DAVID COX" userId="c01c9b02-1981-4fb6-94ba-26580a6341cc" providerId="ADAL" clId="{E9187248-CAAF-4612-9EC9-AD62C7E15D9D}" dt="2023-11-25T11:48:22.665" v="741" actId="20577"/>
          <ac:spMkLst>
            <pc:docMk/>
            <pc:sldMk cId="59151679" sldId="259"/>
            <ac:spMk id="3" creationId="{7BF87F62-BC8F-EC09-371E-F6992FF7CF52}"/>
          </ac:spMkLst>
        </pc:spChg>
        <pc:spChg chg="add del">
          <ac:chgData name="DAVID COX" userId="c01c9b02-1981-4fb6-94ba-26580a6341cc" providerId="ADAL" clId="{E9187248-CAAF-4612-9EC9-AD62C7E15D9D}" dt="2023-11-25T11:48:13.575" v="737" actId="26606"/>
          <ac:spMkLst>
            <pc:docMk/>
            <pc:sldMk cId="59151679" sldId="259"/>
            <ac:spMk id="16" creationId="{929448D9-8F1D-4CFE-93BA-E0272F0DBD6E}"/>
          </ac:spMkLst>
        </pc:spChg>
        <pc:spChg chg="add del">
          <ac:chgData name="DAVID COX" userId="c01c9b02-1981-4fb6-94ba-26580a6341cc" providerId="ADAL" clId="{E9187248-CAAF-4612-9EC9-AD62C7E15D9D}" dt="2023-11-25T11:48:14.497" v="739" actId="26606"/>
          <ac:spMkLst>
            <pc:docMk/>
            <pc:sldMk cId="59151679" sldId="259"/>
            <ac:spMk id="26" creationId="{8F4E830A-06F9-4EAA-9E65-110CF2421798}"/>
          </ac:spMkLst>
        </pc:spChg>
        <pc:spChg chg="add">
          <ac:chgData name="DAVID COX" userId="c01c9b02-1981-4fb6-94ba-26580a6341cc" providerId="ADAL" clId="{E9187248-CAAF-4612-9EC9-AD62C7E15D9D}" dt="2023-11-25T11:48:14.506" v="740" actId="26606"/>
          <ac:spMkLst>
            <pc:docMk/>
            <pc:sldMk cId="59151679" sldId="259"/>
            <ac:spMk id="30" creationId="{B9403C7F-76AE-4587-92A2-D4E41EBE68BD}"/>
          </ac:spMkLst>
        </pc:spChg>
        <pc:grpChg chg="add del">
          <ac:chgData name="DAVID COX" userId="c01c9b02-1981-4fb6-94ba-26580a6341cc" providerId="ADAL" clId="{E9187248-CAAF-4612-9EC9-AD62C7E15D9D}" dt="2023-11-25T11:48:13.575" v="737" actId="26606"/>
          <ac:grpSpMkLst>
            <pc:docMk/>
            <pc:sldMk cId="59151679" sldId="259"/>
            <ac:grpSpMk id="9" creationId="{8F1EF17D-1B70-428C-8A8A-A2C5B390E1E9}"/>
          </ac:grpSpMkLst>
        </pc:grpChg>
        <pc:grpChg chg="add del">
          <ac:chgData name="DAVID COX" userId="c01c9b02-1981-4fb6-94ba-26580a6341cc" providerId="ADAL" clId="{E9187248-CAAF-4612-9EC9-AD62C7E15D9D}" dt="2023-11-25T11:48:13.575" v="737" actId="26606"/>
          <ac:grpSpMkLst>
            <pc:docMk/>
            <pc:sldMk cId="59151679" sldId="259"/>
            <ac:grpSpMk id="18" creationId="{94749DEA-AC6C-4834-A330-03A1796B8929}"/>
          </ac:grpSpMkLst>
        </pc:grpChg>
        <pc:grpChg chg="add del">
          <ac:chgData name="DAVID COX" userId="c01c9b02-1981-4fb6-94ba-26580a6341cc" providerId="ADAL" clId="{E9187248-CAAF-4612-9EC9-AD62C7E15D9D}" dt="2023-11-25T11:48:14.497" v="739" actId="26606"/>
          <ac:grpSpMkLst>
            <pc:docMk/>
            <pc:sldMk cId="59151679" sldId="259"/>
            <ac:grpSpMk id="25" creationId="{8F1EF17D-1B70-428C-8A8A-A2C5B390E1E9}"/>
          </ac:grpSpMkLst>
        </pc:grpChg>
        <pc:grpChg chg="add">
          <ac:chgData name="DAVID COX" userId="c01c9b02-1981-4fb6-94ba-26580a6341cc" providerId="ADAL" clId="{E9187248-CAAF-4612-9EC9-AD62C7E15D9D}" dt="2023-11-25T11:48:14.506" v="740" actId="26606"/>
          <ac:grpSpMkLst>
            <pc:docMk/>
            <pc:sldMk cId="59151679" sldId="259"/>
            <ac:grpSpMk id="29" creationId="{8F1EF17D-1B70-428C-8A8A-A2C5B390E1E9}"/>
          </ac:grpSpMkLst>
        </pc:grpChg>
        <pc:grpChg chg="add">
          <ac:chgData name="DAVID COX" userId="c01c9b02-1981-4fb6-94ba-26580a6341cc" providerId="ADAL" clId="{E9187248-CAAF-4612-9EC9-AD62C7E15D9D}" dt="2023-11-25T11:48:14.506" v="740" actId="26606"/>
          <ac:grpSpMkLst>
            <pc:docMk/>
            <pc:sldMk cId="59151679" sldId="259"/>
            <ac:grpSpMk id="32" creationId="{D6C71778-3DDA-4748-AEBB-2A4B75016325}"/>
          </ac:grpSpMkLst>
        </pc:grpChg>
        <pc:picChg chg="add del">
          <ac:chgData name="DAVID COX" userId="c01c9b02-1981-4fb6-94ba-26580a6341cc" providerId="ADAL" clId="{E9187248-CAAF-4612-9EC9-AD62C7E15D9D}" dt="2023-11-25T11:48:13.575" v="737" actId="26606"/>
          <ac:picMkLst>
            <pc:docMk/>
            <pc:sldMk cId="59151679" sldId="259"/>
            <ac:picMk id="5" creationId="{226BF207-AE0D-393A-3A96-024C22CA562A}"/>
          </ac:picMkLst>
        </pc:picChg>
        <pc:picChg chg="add del">
          <ac:chgData name="DAVID COX" userId="c01c9b02-1981-4fb6-94ba-26580a6341cc" providerId="ADAL" clId="{E9187248-CAAF-4612-9EC9-AD62C7E15D9D}" dt="2023-11-25T11:48:14.497" v="739" actId="26606"/>
          <ac:picMkLst>
            <pc:docMk/>
            <pc:sldMk cId="59151679" sldId="259"/>
            <ac:picMk id="27" creationId="{4FCC4619-4516-3C1C-0082-087350073ABA}"/>
          </ac:picMkLst>
        </pc:picChg>
        <pc:picChg chg="add">
          <ac:chgData name="DAVID COX" userId="c01c9b02-1981-4fb6-94ba-26580a6341cc" providerId="ADAL" clId="{E9187248-CAAF-4612-9EC9-AD62C7E15D9D}" dt="2023-11-25T11:48:14.506" v="740" actId="26606"/>
          <ac:picMkLst>
            <pc:docMk/>
            <pc:sldMk cId="59151679" sldId="259"/>
            <ac:picMk id="31" creationId="{1149027E-34AB-D3C8-14EA-44C68A431684}"/>
          </ac:picMkLst>
        </pc:picChg>
      </pc:sldChg>
      <pc:sldChg chg="addSp delSp modSp new mod setBg">
        <pc:chgData name="DAVID COX" userId="c01c9b02-1981-4fb6-94ba-26580a6341cc" providerId="ADAL" clId="{E9187248-CAAF-4612-9EC9-AD62C7E15D9D}" dt="2023-11-25T12:01:19.944" v="1410" actId="26606"/>
        <pc:sldMkLst>
          <pc:docMk/>
          <pc:sldMk cId="2262646829" sldId="260"/>
        </pc:sldMkLst>
        <pc:spChg chg="mod">
          <ac:chgData name="DAVID COX" userId="c01c9b02-1981-4fb6-94ba-26580a6341cc" providerId="ADAL" clId="{E9187248-CAAF-4612-9EC9-AD62C7E15D9D}" dt="2023-11-25T12:01:19.944" v="1410" actId="26606"/>
          <ac:spMkLst>
            <pc:docMk/>
            <pc:sldMk cId="2262646829" sldId="260"/>
            <ac:spMk id="2" creationId="{852F16BF-B631-5741-4CEF-7A05789DB696}"/>
          </ac:spMkLst>
        </pc:spChg>
        <pc:spChg chg="del mod">
          <ac:chgData name="DAVID COX" userId="c01c9b02-1981-4fb6-94ba-26580a6341cc" providerId="ADAL" clId="{E9187248-CAAF-4612-9EC9-AD62C7E15D9D}" dt="2023-11-25T12:01:19.944" v="1410" actId="26606"/>
          <ac:spMkLst>
            <pc:docMk/>
            <pc:sldMk cId="2262646829" sldId="260"/>
            <ac:spMk id="3" creationId="{A1043907-5441-A431-B6E1-485C47B073C0}"/>
          </ac:spMkLst>
        </pc:spChg>
        <pc:grpChg chg="add">
          <ac:chgData name="DAVID COX" userId="c01c9b02-1981-4fb6-94ba-26580a6341cc" providerId="ADAL" clId="{E9187248-CAAF-4612-9EC9-AD62C7E15D9D}" dt="2023-11-25T12:01:19.944" v="1410" actId="26606"/>
          <ac:grpSpMkLst>
            <pc:docMk/>
            <pc:sldMk cId="2262646829" sldId="260"/>
            <ac:grpSpMk id="9" creationId="{B455B88A-C127-47B3-B317-724BD4EAAD0E}"/>
          </ac:grpSpMkLst>
        </pc:grpChg>
        <pc:graphicFrameChg chg="add">
          <ac:chgData name="DAVID COX" userId="c01c9b02-1981-4fb6-94ba-26580a6341cc" providerId="ADAL" clId="{E9187248-CAAF-4612-9EC9-AD62C7E15D9D}" dt="2023-11-25T12:01:19.944" v="1410" actId="26606"/>
          <ac:graphicFrameMkLst>
            <pc:docMk/>
            <pc:sldMk cId="2262646829" sldId="260"/>
            <ac:graphicFrameMk id="5" creationId="{4A18CBFE-226B-89E7-6181-6AA8603C6C5F}"/>
          </ac:graphicFrameMkLst>
        </pc:graphicFrameChg>
      </pc:sldChg>
      <pc:sldChg chg="modSp del">
        <pc:chgData name="DAVID COX" userId="c01c9b02-1981-4fb6-94ba-26580a6341cc" providerId="ADAL" clId="{E9187248-CAAF-4612-9EC9-AD62C7E15D9D}" dt="2023-11-25T11:40:36.588" v="145" actId="47"/>
        <pc:sldMkLst>
          <pc:docMk/>
          <pc:sldMk cId="4212917468" sldId="260"/>
        </pc:sldMkLst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4212917468" sldId="260"/>
            <ac:spMk id="2" creationId="{F96F75DE-8A44-4EC5-83C6-95BDDF10DFD9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4212917468" sldId="260"/>
            <ac:spMk id="8" creationId="{D36A5654-C9DC-442D-8CFC-170F7F897BD9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4212917468" sldId="260"/>
            <ac:spMk id="9" creationId="{87166719-88A6-4670-9BD6-1FF0760648C4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4212917468" sldId="260"/>
            <ac:spMk id="10" creationId="{0679DDAB-7BC8-4DE8-97CF-665B6F7327CE}"/>
          </ac:spMkLst>
        </pc:spChg>
      </pc:sldChg>
      <pc:sldChg chg="modSp del">
        <pc:chgData name="DAVID COX" userId="c01c9b02-1981-4fb6-94ba-26580a6341cc" providerId="ADAL" clId="{E9187248-CAAF-4612-9EC9-AD62C7E15D9D}" dt="2023-11-25T11:40:36.117" v="144" actId="47"/>
        <pc:sldMkLst>
          <pc:docMk/>
          <pc:sldMk cId="1527386939" sldId="261"/>
        </pc:sldMkLst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527386939" sldId="261"/>
            <ac:spMk id="2" creationId="{D543047E-FBFD-4F79-BCA5-10E69740F030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527386939" sldId="261"/>
            <ac:spMk id="8" creationId="{A2B22992-A9A5-438D-A3A8-280E5195CE39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527386939" sldId="261"/>
            <ac:spMk id="9" creationId="{FF30B247-9087-4CF4-BC45-E112B9D45B37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527386939" sldId="261"/>
            <ac:spMk id="10" creationId="{01A08221-B499-4596-AFD9-5C9812459168}"/>
          </ac:spMkLst>
        </pc:spChg>
        <pc:graphicFrameChg chg="mod">
          <ac:chgData name="DAVID COX" userId="c01c9b02-1981-4fb6-94ba-26580a6341cc" providerId="ADAL" clId="{E9187248-CAAF-4612-9EC9-AD62C7E15D9D}" dt="2023-11-25T11:40:18.706" v="132"/>
          <ac:graphicFrameMkLst>
            <pc:docMk/>
            <pc:sldMk cId="1527386939" sldId="261"/>
            <ac:graphicFrameMk id="6" creationId="{DB23E567-BDB1-4E6F-9EA8-3E4297461AEE}"/>
          </ac:graphicFrameMkLst>
        </pc:graphicFrameChg>
      </pc:sldChg>
      <pc:sldChg chg="modSp new mod">
        <pc:chgData name="DAVID COX" userId="c01c9b02-1981-4fb6-94ba-26580a6341cc" providerId="ADAL" clId="{E9187248-CAAF-4612-9EC9-AD62C7E15D9D}" dt="2023-11-25T12:02:47.445" v="1784" actId="20577"/>
        <pc:sldMkLst>
          <pc:docMk/>
          <pc:sldMk cId="1632687106" sldId="261"/>
        </pc:sldMkLst>
        <pc:spChg chg="mod">
          <ac:chgData name="DAVID COX" userId="c01c9b02-1981-4fb6-94ba-26580a6341cc" providerId="ADAL" clId="{E9187248-CAAF-4612-9EC9-AD62C7E15D9D}" dt="2023-11-25T12:01:48.522" v="1426" actId="20577"/>
          <ac:spMkLst>
            <pc:docMk/>
            <pc:sldMk cId="1632687106" sldId="261"/>
            <ac:spMk id="2" creationId="{8E231DA9-0F36-7943-A947-E366C552AA0E}"/>
          </ac:spMkLst>
        </pc:spChg>
        <pc:spChg chg="mod">
          <ac:chgData name="DAVID COX" userId="c01c9b02-1981-4fb6-94ba-26580a6341cc" providerId="ADAL" clId="{E9187248-CAAF-4612-9EC9-AD62C7E15D9D}" dt="2023-11-25T12:02:47.445" v="1784" actId="20577"/>
          <ac:spMkLst>
            <pc:docMk/>
            <pc:sldMk cId="1632687106" sldId="261"/>
            <ac:spMk id="3" creationId="{9431A231-E741-95D4-34FF-DA6A5392B86B}"/>
          </ac:spMkLst>
        </pc:spChg>
      </pc:sldChg>
      <pc:sldChg chg="addSp delSp modSp del mod">
        <pc:chgData name="DAVID COX" userId="c01c9b02-1981-4fb6-94ba-26580a6341cc" providerId="ADAL" clId="{E9187248-CAAF-4612-9EC9-AD62C7E15D9D}" dt="2023-11-25T11:40:35.261" v="143" actId="47"/>
        <pc:sldMkLst>
          <pc:docMk/>
          <pc:sldMk cId="811730917" sldId="262"/>
        </pc:sldMkLst>
        <pc:spChg chg="add mod">
          <ac:chgData name="DAVID COX" userId="c01c9b02-1981-4fb6-94ba-26580a6341cc" providerId="ADAL" clId="{E9187248-CAAF-4612-9EC9-AD62C7E15D9D}" dt="2023-11-25T11:40:25.827" v="138" actId="478"/>
          <ac:spMkLst>
            <pc:docMk/>
            <pc:sldMk cId="811730917" sldId="262"/>
            <ac:spMk id="3" creationId="{81BB1953-9935-0EEE-94A2-2C88FFC65282}"/>
          </ac:spMkLst>
        </pc:spChg>
        <pc:spChg chg="add mod">
          <ac:chgData name="DAVID COX" userId="c01c9b02-1981-4fb6-94ba-26580a6341cc" providerId="ADAL" clId="{E9187248-CAAF-4612-9EC9-AD62C7E15D9D}" dt="2023-11-25T11:40:26.054" v="140" actId="478"/>
          <ac:spMkLst>
            <pc:docMk/>
            <pc:sldMk cId="811730917" sldId="262"/>
            <ac:spMk id="5" creationId="{5611AD2D-578B-066B-F700-FEE182670B5A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811730917" sldId="262"/>
            <ac:spMk id="7" creationId="{B16E9532-6DC7-411D-A09F-8413A5B95FFE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811730917" sldId="262"/>
            <ac:spMk id="8" creationId="{2C602EC3-0115-4FB6-BAA7-BCA17E611651}"/>
          </ac:spMkLst>
        </pc:spChg>
        <pc:picChg chg="del mod">
          <ac:chgData name="DAVID COX" userId="c01c9b02-1981-4fb6-94ba-26580a6341cc" providerId="ADAL" clId="{E9187248-CAAF-4612-9EC9-AD62C7E15D9D}" dt="2023-11-25T11:40:25.827" v="138" actId="478"/>
          <ac:picMkLst>
            <pc:docMk/>
            <pc:sldMk cId="811730917" sldId="262"/>
            <ac:picMk id="9" creationId="{3157C130-A151-49C9-841C-4727F37F3314}"/>
          </ac:picMkLst>
        </pc:picChg>
        <pc:picChg chg="del mod">
          <ac:chgData name="DAVID COX" userId="c01c9b02-1981-4fb6-94ba-26580a6341cc" providerId="ADAL" clId="{E9187248-CAAF-4612-9EC9-AD62C7E15D9D}" dt="2023-11-25T11:40:26.054" v="140" actId="478"/>
          <ac:picMkLst>
            <pc:docMk/>
            <pc:sldMk cId="811730917" sldId="262"/>
            <ac:picMk id="14" creationId="{5C0075ED-C567-4784-9E43-B86220CE1230}"/>
          </ac:picMkLst>
        </pc:picChg>
      </pc:sldChg>
      <pc:sldChg chg="addSp delSp modSp new mod setBg">
        <pc:chgData name="DAVID COX" userId="c01c9b02-1981-4fb6-94ba-26580a6341cc" providerId="ADAL" clId="{E9187248-CAAF-4612-9EC9-AD62C7E15D9D}" dt="2023-11-26T15:07:55.267" v="1911" actId="26606"/>
        <pc:sldMkLst>
          <pc:docMk/>
          <pc:sldMk cId="1103611362" sldId="262"/>
        </pc:sldMkLst>
        <pc:spChg chg="mod">
          <ac:chgData name="DAVID COX" userId="c01c9b02-1981-4fb6-94ba-26580a6341cc" providerId="ADAL" clId="{E9187248-CAAF-4612-9EC9-AD62C7E15D9D}" dt="2023-11-26T15:07:55.267" v="1911" actId="26606"/>
          <ac:spMkLst>
            <pc:docMk/>
            <pc:sldMk cId="1103611362" sldId="262"/>
            <ac:spMk id="2" creationId="{D0541604-D23B-504D-5233-05E818326EF1}"/>
          </ac:spMkLst>
        </pc:spChg>
        <pc:spChg chg="add del mod">
          <ac:chgData name="DAVID COX" userId="c01c9b02-1981-4fb6-94ba-26580a6341cc" providerId="ADAL" clId="{E9187248-CAAF-4612-9EC9-AD62C7E15D9D}" dt="2023-11-26T15:07:55.267" v="1911" actId="26606"/>
          <ac:spMkLst>
            <pc:docMk/>
            <pc:sldMk cId="1103611362" sldId="262"/>
            <ac:spMk id="3" creationId="{A34E0F1E-7336-8115-4E12-64ACE47B26C2}"/>
          </ac:spMkLst>
        </pc:spChg>
        <pc:spChg chg="add del">
          <ac:chgData name="DAVID COX" userId="c01c9b02-1981-4fb6-94ba-26580a6341cc" providerId="ADAL" clId="{E9187248-CAAF-4612-9EC9-AD62C7E15D9D}" dt="2023-11-26T15:07:53.595" v="1908" actId="26606"/>
          <ac:spMkLst>
            <pc:docMk/>
            <pc:sldMk cId="1103611362" sldId="262"/>
            <ac:spMk id="16" creationId="{2C33F367-76E5-4D2A-96B1-4FD443CDD1CF}"/>
          </ac:spMkLst>
        </pc:spChg>
        <pc:spChg chg="add del">
          <ac:chgData name="DAVID COX" userId="c01c9b02-1981-4fb6-94ba-26580a6341cc" providerId="ADAL" clId="{E9187248-CAAF-4612-9EC9-AD62C7E15D9D}" dt="2023-11-26T15:07:53.595" v="1908" actId="26606"/>
          <ac:spMkLst>
            <pc:docMk/>
            <pc:sldMk cId="1103611362" sldId="262"/>
            <ac:spMk id="18" creationId="{6F769419-3E73-449D-B62A-0CDEC946A679}"/>
          </ac:spMkLst>
        </pc:spChg>
        <pc:spChg chg="add del">
          <ac:chgData name="DAVID COX" userId="c01c9b02-1981-4fb6-94ba-26580a6341cc" providerId="ADAL" clId="{E9187248-CAAF-4612-9EC9-AD62C7E15D9D}" dt="2023-11-26T15:07:55.245" v="1910" actId="26606"/>
          <ac:spMkLst>
            <pc:docMk/>
            <pc:sldMk cId="1103611362" sldId="262"/>
            <ac:spMk id="28" creationId="{929448D9-8F1D-4CFE-93BA-E0272F0DBD6E}"/>
          </ac:spMkLst>
        </pc:spChg>
        <pc:spChg chg="add del">
          <ac:chgData name="DAVID COX" userId="c01c9b02-1981-4fb6-94ba-26580a6341cc" providerId="ADAL" clId="{E9187248-CAAF-4612-9EC9-AD62C7E15D9D}" dt="2023-11-26T15:07:55.245" v="1910" actId="26606"/>
          <ac:spMkLst>
            <pc:docMk/>
            <pc:sldMk cId="1103611362" sldId="262"/>
            <ac:spMk id="29" creationId="{A34E0F1E-7336-8115-4E12-64ACE47B26C2}"/>
          </ac:spMkLst>
        </pc:spChg>
        <pc:spChg chg="add">
          <ac:chgData name="DAVID COX" userId="c01c9b02-1981-4fb6-94ba-26580a6341cc" providerId="ADAL" clId="{E9187248-CAAF-4612-9EC9-AD62C7E15D9D}" dt="2023-11-26T15:07:55.267" v="1911" actId="26606"/>
          <ac:spMkLst>
            <pc:docMk/>
            <pc:sldMk cId="1103611362" sldId="262"/>
            <ac:spMk id="35" creationId="{2C33F367-76E5-4D2A-96B1-4FD443CDD1CF}"/>
          </ac:spMkLst>
        </pc:spChg>
        <pc:spChg chg="add">
          <ac:chgData name="DAVID COX" userId="c01c9b02-1981-4fb6-94ba-26580a6341cc" providerId="ADAL" clId="{E9187248-CAAF-4612-9EC9-AD62C7E15D9D}" dt="2023-11-26T15:07:55.267" v="1911" actId="26606"/>
          <ac:spMkLst>
            <pc:docMk/>
            <pc:sldMk cId="1103611362" sldId="262"/>
            <ac:spMk id="36" creationId="{6F769419-3E73-449D-B62A-0CDEC946A679}"/>
          </ac:spMkLst>
        </pc:spChg>
        <pc:grpChg chg="add del">
          <ac:chgData name="DAVID COX" userId="c01c9b02-1981-4fb6-94ba-26580a6341cc" providerId="ADAL" clId="{E9187248-CAAF-4612-9EC9-AD62C7E15D9D}" dt="2023-11-26T15:07:53.595" v="1908" actId="26606"/>
          <ac:grpSpMkLst>
            <pc:docMk/>
            <pc:sldMk cId="1103611362" sldId="262"/>
            <ac:grpSpMk id="9" creationId="{B455B88A-C127-47B3-B317-724BD4EAAD0E}"/>
          </ac:grpSpMkLst>
        </pc:grpChg>
        <pc:grpChg chg="add del">
          <ac:chgData name="DAVID COX" userId="c01c9b02-1981-4fb6-94ba-26580a6341cc" providerId="ADAL" clId="{E9187248-CAAF-4612-9EC9-AD62C7E15D9D}" dt="2023-11-26T15:07:53.595" v="1908" actId="26606"/>
          <ac:grpSpMkLst>
            <pc:docMk/>
            <pc:sldMk cId="1103611362" sldId="262"/>
            <ac:grpSpMk id="20" creationId="{A6515200-42F9-488F-9895-6CDBCD1E87C8}"/>
          </ac:grpSpMkLst>
        </pc:grpChg>
        <pc:grpChg chg="add del">
          <ac:chgData name="DAVID COX" userId="c01c9b02-1981-4fb6-94ba-26580a6341cc" providerId="ADAL" clId="{E9187248-CAAF-4612-9EC9-AD62C7E15D9D}" dt="2023-11-26T15:07:55.245" v="1910" actId="26606"/>
          <ac:grpSpMkLst>
            <pc:docMk/>
            <pc:sldMk cId="1103611362" sldId="262"/>
            <ac:grpSpMk id="27" creationId="{8F1EF17D-1B70-428C-8A8A-A2C5B390E1E9}"/>
          </ac:grpSpMkLst>
        </pc:grpChg>
        <pc:grpChg chg="add del">
          <ac:chgData name="DAVID COX" userId="c01c9b02-1981-4fb6-94ba-26580a6341cc" providerId="ADAL" clId="{E9187248-CAAF-4612-9EC9-AD62C7E15D9D}" dt="2023-11-26T15:07:55.245" v="1910" actId="26606"/>
          <ac:grpSpMkLst>
            <pc:docMk/>
            <pc:sldMk cId="1103611362" sldId="262"/>
            <ac:grpSpMk id="31" creationId="{94749DEA-AC6C-4834-A330-03A1796B8929}"/>
          </ac:grpSpMkLst>
        </pc:grpChg>
        <pc:grpChg chg="add">
          <ac:chgData name="DAVID COX" userId="c01c9b02-1981-4fb6-94ba-26580a6341cc" providerId="ADAL" clId="{E9187248-CAAF-4612-9EC9-AD62C7E15D9D}" dt="2023-11-26T15:07:55.267" v="1911" actId="26606"/>
          <ac:grpSpMkLst>
            <pc:docMk/>
            <pc:sldMk cId="1103611362" sldId="262"/>
            <ac:grpSpMk id="34" creationId="{B455B88A-C127-47B3-B317-724BD4EAAD0E}"/>
          </ac:grpSpMkLst>
        </pc:grpChg>
        <pc:grpChg chg="add">
          <ac:chgData name="DAVID COX" userId="c01c9b02-1981-4fb6-94ba-26580a6341cc" providerId="ADAL" clId="{E9187248-CAAF-4612-9EC9-AD62C7E15D9D}" dt="2023-11-26T15:07:55.267" v="1911" actId="26606"/>
          <ac:grpSpMkLst>
            <pc:docMk/>
            <pc:sldMk cId="1103611362" sldId="262"/>
            <ac:grpSpMk id="37" creationId="{A6515200-42F9-488F-9895-6CDBCD1E87C8}"/>
          </ac:grpSpMkLst>
        </pc:grpChg>
        <pc:graphicFrameChg chg="add del">
          <ac:chgData name="DAVID COX" userId="c01c9b02-1981-4fb6-94ba-26580a6341cc" providerId="ADAL" clId="{E9187248-CAAF-4612-9EC9-AD62C7E15D9D}" dt="2023-11-26T15:07:53.595" v="1908" actId="26606"/>
          <ac:graphicFrameMkLst>
            <pc:docMk/>
            <pc:sldMk cId="1103611362" sldId="262"/>
            <ac:graphicFrameMk id="5" creationId="{1257EA21-B680-A1B2-5534-780A15698038}"/>
          </ac:graphicFrameMkLst>
        </pc:graphicFrameChg>
        <pc:graphicFrameChg chg="add">
          <ac:chgData name="DAVID COX" userId="c01c9b02-1981-4fb6-94ba-26580a6341cc" providerId="ADAL" clId="{E9187248-CAAF-4612-9EC9-AD62C7E15D9D}" dt="2023-11-26T15:07:55.267" v="1911" actId="26606"/>
          <ac:graphicFrameMkLst>
            <pc:docMk/>
            <pc:sldMk cId="1103611362" sldId="262"/>
            <ac:graphicFrameMk id="38" creationId="{1257EA21-B680-A1B2-5534-780A15698038}"/>
          </ac:graphicFrameMkLst>
        </pc:graphicFrameChg>
        <pc:picChg chg="add del">
          <ac:chgData name="DAVID COX" userId="c01c9b02-1981-4fb6-94ba-26580a6341cc" providerId="ADAL" clId="{E9187248-CAAF-4612-9EC9-AD62C7E15D9D}" dt="2023-11-26T15:07:55.245" v="1910" actId="26606"/>
          <ac:picMkLst>
            <pc:docMk/>
            <pc:sldMk cId="1103611362" sldId="262"/>
            <ac:picMk id="30" creationId="{8C4200E3-3649-2640-D0C9-DF444DA299D2}"/>
          </ac:picMkLst>
        </pc:picChg>
      </pc:sldChg>
      <pc:sldChg chg="modSp del">
        <pc:chgData name="DAVID COX" userId="c01c9b02-1981-4fb6-94ba-26580a6341cc" providerId="ADAL" clId="{E9187248-CAAF-4612-9EC9-AD62C7E15D9D}" dt="2023-11-25T11:40:37.323" v="147" actId="47"/>
        <pc:sldMkLst>
          <pc:docMk/>
          <pc:sldMk cId="2563119616" sldId="265"/>
        </pc:sldMkLst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563119616" sldId="265"/>
            <ac:spMk id="2" creationId="{19256B7E-1633-44AB-8584-82DF5B726834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563119616" sldId="265"/>
            <ac:spMk id="3" creationId="{EFB90AB4-D228-4548-B072-726498212362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563119616" sldId="265"/>
            <ac:spMk id="4" creationId="{950677C9-3E42-427F-93B8-526692906471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563119616" sldId="265"/>
            <ac:spMk id="5" creationId="{BDB9D020-1E25-453D-83DF-1420ACD3968D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563119616" sldId="265"/>
            <ac:spMk id="6" creationId="{F5018B6D-E395-49AD-92AD-AD69E3AB40C3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563119616" sldId="265"/>
            <ac:spMk id="12" creationId="{63B316E4-E4B4-4725-A3FF-5E868212B554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563119616" sldId="265"/>
            <ac:spMk id="13" creationId="{7C4C89A2-8FA3-40EA-BA3A-8D9260F3A525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563119616" sldId="265"/>
            <ac:spMk id="14" creationId="{FE0E29C1-3AC9-4C3D-A129-4AE522CD0F15}"/>
          </ac:spMkLst>
        </pc:spChg>
      </pc:sldChg>
      <pc:sldChg chg="modSp del mod">
        <pc:chgData name="DAVID COX" userId="c01c9b02-1981-4fb6-94ba-26580a6341cc" providerId="ADAL" clId="{E9187248-CAAF-4612-9EC9-AD62C7E15D9D}" dt="2023-11-25T11:40:37.784" v="148" actId="47"/>
        <pc:sldMkLst>
          <pc:docMk/>
          <pc:sldMk cId="2721508595" sldId="266"/>
        </pc:sldMkLst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721508595" sldId="266"/>
            <ac:spMk id="2" creationId="{E5F191A4-7839-4F63-B17C-7C366C59488C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721508595" sldId="266"/>
            <ac:spMk id="3" creationId="{8DC8BCA7-27B2-4252-9991-74F7AAB1BA37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721508595" sldId="266"/>
            <ac:spMk id="4" creationId="{9B9ED227-95A7-4B08-91FE-5E0EF0D41D20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721508595" sldId="266"/>
            <ac:spMk id="5" creationId="{9C2ECAAA-1E9C-4845-8EA9-E11A76F08150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721508595" sldId="266"/>
            <ac:spMk id="7" creationId="{DCB30BBA-9B6A-456E-B97C-838A470246BE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721508595" sldId="266"/>
            <ac:spMk id="9" creationId="{0E8484A3-7910-4118-9E59-781C39A7F378}"/>
          </ac:spMkLst>
        </pc:spChg>
        <pc:spChg chg="mod">
          <ac:chgData name="DAVID COX" userId="c01c9b02-1981-4fb6-94ba-26580a6341cc" providerId="ADAL" clId="{E9187248-CAAF-4612-9EC9-AD62C7E15D9D}" dt="2023-11-25T11:40:18.808" v="135" actId="27636"/>
          <ac:spMkLst>
            <pc:docMk/>
            <pc:sldMk cId="2721508595" sldId="266"/>
            <ac:spMk id="10" creationId="{C566FE0B-23CE-42CB-ADFD-5D0D46A237F4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721508595" sldId="266"/>
            <ac:spMk id="38" creationId="{61661636-052E-4019-A784-3A65FB52016C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721508595" sldId="266"/>
            <ac:spMk id="39" creationId="{CA4F353C-3A14-4A37-8C65-E5EAF165B50E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2721508595" sldId="266"/>
            <ac:spMk id="40" creationId="{10BF64B1-224D-4CB5-B4AF-D944A4C4745A}"/>
          </ac:spMkLst>
        </pc:spChg>
      </pc:sldChg>
      <pc:sldChg chg="modSp del">
        <pc:chgData name="DAVID COX" userId="c01c9b02-1981-4fb6-94ba-26580a6341cc" providerId="ADAL" clId="{E9187248-CAAF-4612-9EC9-AD62C7E15D9D}" dt="2023-11-25T11:40:38.141" v="149" actId="47"/>
        <pc:sldMkLst>
          <pc:docMk/>
          <pc:sldMk cId="445070695" sldId="267"/>
        </pc:sldMkLst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445070695" sldId="267"/>
            <ac:spMk id="3" creationId="{7B943E7C-A74D-4CB3-844B-51917C88C95F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445070695" sldId="267"/>
            <ac:spMk id="36" creationId="{ACE14C97-A133-4845-B427-43AB7272E043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445070695" sldId="267"/>
            <ac:spMk id="37" creationId="{B032D5C0-351C-4E10-94BC-033F2FC32426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445070695" sldId="267"/>
            <ac:spMk id="38" creationId="{7664B428-9BC3-4DBA-A039-5DCE1AC97916}"/>
          </ac:spMkLst>
        </pc:spChg>
        <pc:picChg chg="mod">
          <ac:chgData name="DAVID COX" userId="c01c9b02-1981-4fb6-94ba-26580a6341cc" providerId="ADAL" clId="{E9187248-CAAF-4612-9EC9-AD62C7E15D9D}" dt="2023-11-25T11:40:18.706" v="132"/>
          <ac:picMkLst>
            <pc:docMk/>
            <pc:sldMk cId="445070695" sldId="267"/>
            <ac:picMk id="10" creationId="{1A068317-699A-4C96-BD22-58E7B50ADDE8}"/>
          </ac:picMkLst>
        </pc:picChg>
        <pc:picChg chg="mod">
          <ac:chgData name="DAVID COX" userId="c01c9b02-1981-4fb6-94ba-26580a6341cc" providerId="ADAL" clId="{E9187248-CAAF-4612-9EC9-AD62C7E15D9D}" dt="2023-11-25T11:40:18.706" v="132"/>
          <ac:picMkLst>
            <pc:docMk/>
            <pc:sldMk cId="445070695" sldId="267"/>
            <ac:picMk id="12" creationId="{472D5204-8793-4F5F-9D4D-550EEED5A179}"/>
          </ac:picMkLst>
        </pc:picChg>
        <pc:picChg chg="mod">
          <ac:chgData name="DAVID COX" userId="c01c9b02-1981-4fb6-94ba-26580a6341cc" providerId="ADAL" clId="{E9187248-CAAF-4612-9EC9-AD62C7E15D9D}" dt="2023-11-25T11:40:18.706" v="132"/>
          <ac:picMkLst>
            <pc:docMk/>
            <pc:sldMk cId="445070695" sldId="267"/>
            <ac:picMk id="14" creationId="{42894B38-95F7-4427-AF6B-DD2678CF1C78}"/>
          </ac:picMkLst>
        </pc:picChg>
      </pc:sldChg>
      <pc:sldChg chg="modSp del">
        <pc:chgData name="DAVID COX" userId="c01c9b02-1981-4fb6-94ba-26580a6341cc" providerId="ADAL" clId="{E9187248-CAAF-4612-9EC9-AD62C7E15D9D}" dt="2023-11-25T11:40:38.542" v="150" actId="47"/>
        <pc:sldMkLst>
          <pc:docMk/>
          <pc:sldMk cId="3103683689" sldId="268"/>
        </pc:sldMkLst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3103683689" sldId="268"/>
            <ac:spMk id="2" creationId="{69FAE308-3076-43DB-B834-DA0B0AE19AF9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3103683689" sldId="268"/>
            <ac:spMk id="3" creationId="{BABC2CE0-8806-4B2A-A10A-32984D317434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3103683689" sldId="268"/>
            <ac:spMk id="124" creationId="{95576E3A-3789-4FEF-96AE-C43B93B7AE6F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3103683689" sldId="268"/>
            <ac:spMk id="125" creationId="{A59037B4-369C-4D32-9743-29072587DE0B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3103683689" sldId="268"/>
            <ac:spMk id="126" creationId="{64086F3C-129F-4A29-A09C-7700661E06BF}"/>
          </ac:spMkLst>
        </pc:spChg>
      </pc:sldChg>
      <pc:sldChg chg="modSp del">
        <pc:chgData name="DAVID COX" userId="c01c9b02-1981-4fb6-94ba-26580a6341cc" providerId="ADAL" clId="{E9187248-CAAF-4612-9EC9-AD62C7E15D9D}" dt="2023-11-25T11:40:30.250" v="141" actId="47"/>
        <pc:sldMkLst>
          <pc:docMk/>
          <pc:sldMk cId="962321713" sldId="297"/>
        </pc:sldMkLst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962321713" sldId="297"/>
            <ac:spMk id="2" creationId="{901FB443-F374-4074-A3AF-F824D82C8FE2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962321713" sldId="297"/>
            <ac:spMk id="7" creationId="{F9013BD0-EEB5-4536-B6C3-3DCD3D3F1ABD}"/>
          </ac:spMkLst>
        </pc:spChg>
        <pc:picChg chg="mod">
          <ac:chgData name="DAVID COX" userId="c01c9b02-1981-4fb6-94ba-26580a6341cc" providerId="ADAL" clId="{E9187248-CAAF-4612-9EC9-AD62C7E15D9D}" dt="2023-11-25T11:40:18.706" v="132"/>
          <ac:picMkLst>
            <pc:docMk/>
            <pc:sldMk cId="962321713" sldId="297"/>
            <ac:picMk id="4" creationId="{47C8ECED-459E-4C1F-B2EA-4B036DE56CAD}"/>
          </ac:picMkLst>
        </pc:picChg>
        <pc:picChg chg="mod">
          <ac:chgData name="DAVID COX" userId="c01c9b02-1981-4fb6-94ba-26580a6341cc" providerId="ADAL" clId="{E9187248-CAAF-4612-9EC9-AD62C7E15D9D}" dt="2023-11-25T11:40:18.706" v="132"/>
          <ac:picMkLst>
            <pc:docMk/>
            <pc:sldMk cId="962321713" sldId="297"/>
            <ac:picMk id="6" creationId="{B8344418-C7C3-4FAF-A282-B36151FA2FCB}"/>
          </ac:picMkLst>
        </pc:picChg>
        <pc:picChg chg="mod">
          <ac:chgData name="DAVID COX" userId="c01c9b02-1981-4fb6-94ba-26580a6341cc" providerId="ADAL" clId="{E9187248-CAAF-4612-9EC9-AD62C7E15D9D}" dt="2023-11-25T11:40:18.706" v="132"/>
          <ac:picMkLst>
            <pc:docMk/>
            <pc:sldMk cId="962321713" sldId="297"/>
            <ac:picMk id="9" creationId="{3E8467EC-EAFA-41AA-9D43-AE1388D919FD}"/>
          </ac:picMkLst>
        </pc:picChg>
        <pc:picChg chg="mod">
          <ac:chgData name="DAVID COX" userId="c01c9b02-1981-4fb6-94ba-26580a6341cc" providerId="ADAL" clId="{E9187248-CAAF-4612-9EC9-AD62C7E15D9D}" dt="2023-11-25T11:40:18.706" v="132"/>
          <ac:picMkLst>
            <pc:docMk/>
            <pc:sldMk cId="962321713" sldId="297"/>
            <ac:picMk id="11" creationId="{D09F86DB-FD3D-46AA-BE4E-8097B0D4D725}"/>
          </ac:picMkLst>
        </pc:picChg>
      </pc:sldChg>
      <pc:sldChg chg="modSp del">
        <pc:chgData name="DAVID COX" userId="c01c9b02-1981-4fb6-94ba-26580a6341cc" providerId="ADAL" clId="{E9187248-CAAF-4612-9EC9-AD62C7E15D9D}" dt="2023-11-25T11:40:31.256" v="142" actId="47"/>
        <pc:sldMkLst>
          <pc:docMk/>
          <pc:sldMk cId="134718700" sldId="299"/>
        </pc:sldMkLst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13" creationId="{289FFCBD-061F-4FE8-BB82-AB1733C9225C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46" creationId="{CD5E908A-501A-4558-A678-42BF2D8FCDC1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49" creationId="{BC6711E1-B796-4D1D-BAC8-770C06C53DB6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50" creationId="{584E00CC-0BE9-4582-B15B-D2F934C326AE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54" creationId="{E99206D5-9697-4725-A5A8-879EE5CCE83E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55" creationId="{4049A65B-9215-4059-9E97-7DF18F57D088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56" creationId="{FC0A64F4-87E9-46A8-BCC4-6F1DFE8A3E6D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57" creationId="{84A7E98E-D781-441A-BA74-EF1BED01B588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58" creationId="{51E437D6-831B-4C6D-8A0F-B4D300E2C6B8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59" creationId="{04476A89-3D0A-4A48-96B0-5C6961284982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60" creationId="{19060954-5CBF-46C3-AF76-911B1F83EA76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61" creationId="{9B1C6412-A141-40D2-9A6B-C1069B0F6B8F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62" creationId="{28873B3C-0DB0-4560-9D3C-9D1DD271841E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134718700" sldId="299"/>
            <ac:spMk id="63" creationId="{5689D895-3876-4B11-907D-B46AA9520108}"/>
          </ac:spMkLst>
        </pc:spChg>
        <pc:picChg chg="mod">
          <ac:chgData name="DAVID COX" userId="c01c9b02-1981-4fb6-94ba-26580a6341cc" providerId="ADAL" clId="{E9187248-CAAF-4612-9EC9-AD62C7E15D9D}" dt="2023-11-25T11:40:18.706" v="132"/>
          <ac:picMkLst>
            <pc:docMk/>
            <pc:sldMk cId="134718700" sldId="299"/>
            <ac:picMk id="25" creationId="{F1B398D1-2C82-4CDD-9305-CD315832B8F2}"/>
          </ac:picMkLst>
        </pc:picChg>
        <pc:picChg chg="mod">
          <ac:chgData name="DAVID COX" userId="c01c9b02-1981-4fb6-94ba-26580a6341cc" providerId="ADAL" clId="{E9187248-CAAF-4612-9EC9-AD62C7E15D9D}" dt="2023-11-25T11:40:18.706" v="132"/>
          <ac:picMkLst>
            <pc:docMk/>
            <pc:sldMk cId="134718700" sldId="299"/>
            <ac:picMk id="29" creationId="{2623E100-E20A-4D63-877A-8F63331E1677}"/>
          </ac:picMkLst>
        </pc:picChg>
        <pc:picChg chg="mod">
          <ac:chgData name="DAVID COX" userId="c01c9b02-1981-4fb6-94ba-26580a6341cc" providerId="ADAL" clId="{E9187248-CAAF-4612-9EC9-AD62C7E15D9D}" dt="2023-11-25T11:40:18.706" v="132"/>
          <ac:picMkLst>
            <pc:docMk/>
            <pc:sldMk cId="134718700" sldId="299"/>
            <ac:picMk id="33" creationId="{D8DDBC01-61F9-424B-BE7C-5E90A2899EF4}"/>
          </ac:picMkLst>
        </pc:picChg>
        <pc:picChg chg="mod">
          <ac:chgData name="DAVID COX" userId="c01c9b02-1981-4fb6-94ba-26580a6341cc" providerId="ADAL" clId="{E9187248-CAAF-4612-9EC9-AD62C7E15D9D}" dt="2023-11-25T11:40:18.706" v="132"/>
          <ac:picMkLst>
            <pc:docMk/>
            <pc:sldMk cId="134718700" sldId="299"/>
            <ac:picMk id="37" creationId="{8A6FA0E8-E6CC-42B0-9698-D8AAF2555869}"/>
          </ac:picMkLst>
        </pc:picChg>
        <pc:picChg chg="mod">
          <ac:chgData name="DAVID COX" userId="c01c9b02-1981-4fb6-94ba-26580a6341cc" providerId="ADAL" clId="{E9187248-CAAF-4612-9EC9-AD62C7E15D9D}" dt="2023-11-25T11:40:18.706" v="132"/>
          <ac:picMkLst>
            <pc:docMk/>
            <pc:sldMk cId="134718700" sldId="299"/>
            <ac:picMk id="41" creationId="{ADA6917C-333B-412F-9E10-F89646EADCC3}"/>
          </ac:picMkLst>
        </pc:picChg>
      </pc:sldChg>
      <pc:sldChg chg="modSp del">
        <pc:chgData name="DAVID COX" userId="c01c9b02-1981-4fb6-94ba-26580a6341cc" providerId="ADAL" clId="{E9187248-CAAF-4612-9EC9-AD62C7E15D9D}" dt="2023-11-25T11:40:36.915" v="146" actId="47"/>
        <pc:sldMkLst>
          <pc:docMk/>
          <pc:sldMk cId="804806354" sldId="300"/>
        </pc:sldMkLst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804806354" sldId="300"/>
            <ac:spMk id="2" creationId="{0D4E6E68-D059-4E48-A1A5-6D9FF5737F2F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804806354" sldId="300"/>
            <ac:spMk id="5" creationId="{33579941-CC56-4700-B032-DD38318272E4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804806354" sldId="300"/>
            <ac:spMk id="6" creationId="{5E388C9B-5E77-4A32-9230-CF42155BCB0B}"/>
          </ac:spMkLst>
        </pc:spChg>
        <pc:spChg chg="mod">
          <ac:chgData name="DAVID COX" userId="c01c9b02-1981-4fb6-94ba-26580a6341cc" providerId="ADAL" clId="{E9187248-CAAF-4612-9EC9-AD62C7E15D9D}" dt="2023-11-25T11:40:18.706" v="132"/>
          <ac:spMkLst>
            <pc:docMk/>
            <pc:sldMk cId="804806354" sldId="300"/>
            <ac:spMk id="7" creationId="{2411E042-EBFC-45CD-939D-D5DD1426061C}"/>
          </ac:spMkLst>
        </pc:spChg>
        <pc:graphicFrameChg chg="mod">
          <ac:chgData name="DAVID COX" userId="c01c9b02-1981-4fb6-94ba-26580a6341cc" providerId="ADAL" clId="{E9187248-CAAF-4612-9EC9-AD62C7E15D9D}" dt="2023-11-25T11:40:18.706" v="132"/>
          <ac:graphicFrameMkLst>
            <pc:docMk/>
            <pc:sldMk cId="804806354" sldId="300"/>
            <ac:graphicFrameMk id="4" creationId="{4DE76F03-02C2-4450-8BCD-B9723A85980A}"/>
          </ac:graphicFrameMkLst>
        </pc:graphicFrameChg>
      </pc:sldChg>
      <pc:sldMasterChg chg="delSldLayout">
        <pc:chgData name="DAVID COX" userId="c01c9b02-1981-4fb6-94ba-26580a6341cc" providerId="ADAL" clId="{E9187248-CAAF-4612-9EC9-AD62C7E15D9D}" dt="2023-11-25T11:40:38.542" v="150" actId="47"/>
        <pc:sldMasterMkLst>
          <pc:docMk/>
          <pc:sldMasterMk cId="2993919307" sldId="2147483681"/>
        </pc:sldMasterMkLst>
        <pc:sldLayoutChg chg="del">
          <pc:chgData name="DAVID COX" userId="c01c9b02-1981-4fb6-94ba-26580a6341cc" providerId="ADAL" clId="{E9187248-CAAF-4612-9EC9-AD62C7E15D9D}" dt="2023-11-25T11:40:35.261" v="143" actId="47"/>
          <pc:sldLayoutMkLst>
            <pc:docMk/>
            <pc:sldMasterMk cId="2993919307" sldId="2147483681"/>
            <pc:sldLayoutMk cId="1368655607" sldId="2147483702"/>
          </pc:sldLayoutMkLst>
        </pc:sldLayoutChg>
        <pc:sldLayoutChg chg="del">
          <pc:chgData name="DAVID COX" userId="c01c9b02-1981-4fb6-94ba-26580a6341cc" providerId="ADAL" clId="{E9187248-CAAF-4612-9EC9-AD62C7E15D9D}" dt="2023-11-25T11:40:30.250" v="141" actId="47"/>
          <pc:sldLayoutMkLst>
            <pc:docMk/>
            <pc:sldMasterMk cId="2993919307" sldId="2147483681"/>
            <pc:sldLayoutMk cId="1160210114" sldId="2147483703"/>
          </pc:sldLayoutMkLst>
        </pc:sldLayoutChg>
        <pc:sldLayoutChg chg="del">
          <pc:chgData name="DAVID COX" userId="c01c9b02-1981-4fb6-94ba-26580a6341cc" providerId="ADAL" clId="{E9187248-CAAF-4612-9EC9-AD62C7E15D9D}" dt="2023-11-25T11:40:31.256" v="142" actId="47"/>
          <pc:sldLayoutMkLst>
            <pc:docMk/>
            <pc:sldMasterMk cId="2993919307" sldId="2147483681"/>
            <pc:sldLayoutMk cId="170413368" sldId="2147483704"/>
          </pc:sldLayoutMkLst>
        </pc:sldLayoutChg>
        <pc:sldLayoutChg chg="del">
          <pc:chgData name="DAVID COX" userId="c01c9b02-1981-4fb6-94ba-26580a6341cc" providerId="ADAL" clId="{E9187248-CAAF-4612-9EC9-AD62C7E15D9D}" dt="2023-11-25T11:40:37.784" v="148" actId="47"/>
          <pc:sldLayoutMkLst>
            <pc:docMk/>
            <pc:sldMasterMk cId="2993919307" sldId="2147483681"/>
            <pc:sldLayoutMk cId="1948184392" sldId="2147483705"/>
          </pc:sldLayoutMkLst>
        </pc:sldLayoutChg>
        <pc:sldLayoutChg chg="del">
          <pc:chgData name="DAVID COX" userId="c01c9b02-1981-4fb6-94ba-26580a6341cc" providerId="ADAL" clId="{E9187248-CAAF-4612-9EC9-AD62C7E15D9D}" dt="2023-11-25T11:40:38.141" v="149" actId="47"/>
          <pc:sldLayoutMkLst>
            <pc:docMk/>
            <pc:sldMasterMk cId="2993919307" sldId="2147483681"/>
            <pc:sldLayoutMk cId="425148493" sldId="2147483706"/>
          </pc:sldLayoutMkLst>
        </pc:sldLayoutChg>
        <pc:sldLayoutChg chg="del">
          <pc:chgData name="DAVID COX" userId="c01c9b02-1981-4fb6-94ba-26580a6341cc" providerId="ADAL" clId="{E9187248-CAAF-4612-9EC9-AD62C7E15D9D}" dt="2023-11-25T11:40:38.542" v="150" actId="47"/>
          <pc:sldLayoutMkLst>
            <pc:docMk/>
            <pc:sldMasterMk cId="2993919307" sldId="2147483681"/>
            <pc:sldLayoutMk cId="2268632700" sldId="214748370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AE80C-F977-4B99-9B78-DF2AC8D7716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3802AF-FB52-4ED9-BD96-CBB17B856916}">
      <dgm:prSet/>
      <dgm:spPr/>
      <dgm:t>
        <a:bodyPr/>
        <a:lstStyle/>
        <a:p>
          <a:pPr>
            <a:defRPr cap="all"/>
          </a:pPr>
          <a:r>
            <a:rPr lang="en-GB"/>
            <a:t>Overview of the engagement</a:t>
          </a:r>
          <a:endParaRPr lang="en-US"/>
        </a:p>
      </dgm:t>
    </dgm:pt>
    <dgm:pt modelId="{0FF541B5-F9A1-4956-AC0D-80BDE1833D04}" type="parTrans" cxnId="{9A1BA361-F57B-4DA7-BA37-8DD5D57F9DB0}">
      <dgm:prSet/>
      <dgm:spPr/>
      <dgm:t>
        <a:bodyPr/>
        <a:lstStyle/>
        <a:p>
          <a:endParaRPr lang="en-US"/>
        </a:p>
      </dgm:t>
    </dgm:pt>
    <dgm:pt modelId="{0AD6450F-5AA8-46A6-8C3C-BF929901616F}" type="sibTrans" cxnId="{9A1BA361-F57B-4DA7-BA37-8DD5D57F9DB0}">
      <dgm:prSet/>
      <dgm:spPr/>
      <dgm:t>
        <a:bodyPr/>
        <a:lstStyle/>
        <a:p>
          <a:endParaRPr lang="en-US"/>
        </a:p>
      </dgm:t>
    </dgm:pt>
    <dgm:pt modelId="{5AE0F1D2-4631-4FAA-A278-9518FF767DA7}">
      <dgm:prSet/>
      <dgm:spPr/>
      <dgm:t>
        <a:bodyPr/>
        <a:lstStyle/>
        <a:p>
          <a:pPr>
            <a:defRPr cap="all"/>
          </a:pPr>
          <a:r>
            <a:rPr lang="en-GB"/>
            <a:t>Techniques Used</a:t>
          </a:r>
          <a:endParaRPr lang="en-US"/>
        </a:p>
      </dgm:t>
    </dgm:pt>
    <dgm:pt modelId="{B56B1E4A-0FC1-414C-AC3A-AB4F62DC924E}" type="parTrans" cxnId="{CD493913-1722-4FBF-B68B-ECE6422B3D9F}">
      <dgm:prSet/>
      <dgm:spPr/>
      <dgm:t>
        <a:bodyPr/>
        <a:lstStyle/>
        <a:p>
          <a:endParaRPr lang="en-US"/>
        </a:p>
      </dgm:t>
    </dgm:pt>
    <dgm:pt modelId="{7D76CFB7-ABBB-46F1-B433-6A9895CD298F}" type="sibTrans" cxnId="{CD493913-1722-4FBF-B68B-ECE6422B3D9F}">
      <dgm:prSet/>
      <dgm:spPr/>
      <dgm:t>
        <a:bodyPr/>
        <a:lstStyle/>
        <a:p>
          <a:endParaRPr lang="en-US"/>
        </a:p>
      </dgm:t>
    </dgm:pt>
    <dgm:pt modelId="{1C97E2FB-3D8E-45AA-B0D2-BD012F8D7683}">
      <dgm:prSet/>
      <dgm:spPr/>
      <dgm:t>
        <a:bodyPr/>
        <a:lstStyle/>
        <a:p>
          <a:pPr>
            <a:defRPr cap="all"/>
          </a:pPr>
          <a:r>
            <a:rPr lang="en-GB"/>
            <a:t>Outcome of vulnerabilities</a:t>
          </a:r>
          <a:endParaRPr lang="en-US"/>
        </a:p>
      </dgm:t>
    </dgm:pt>
    <dgm:pt modelId="{44039127-AB6B-4910-97B4-64244F5ABE69}" type="parTrans" cxnId="{419C99D0-6459-4331-8204-516A59561DED}">
      <dgm:prSet/>
      <dgm:spPr/>
      <dgm:t>
        <a:bodyPr/>
        <a:lstStyle/>
        <a:p>
          <a:endParaRPr lang="en-US"/>
        </a:p>
      </dgm:t>
    </dgm:pt>
    <dgm:pt modelId="{105B2D31-9EDE-4022-A2ED-E0F517625D65}" type="sibTrans" cxnId="{419C99D0-6459-4331-8204-516A59561DED}">
      <dgm:prSet/>
      <dgm:spPr/>
      <dgm:t>
        <a:bodyPr/>
        <a:lstStyle/>
        <a:p>
          <a:endParaRPr lang="en-US"/>
        </a:p>
      </dgm:t>
    </dgm:pt>
    <dgm:pt modelId="{ADFC42B9-7990-496A-AD17-0F79A2C9CF01}">
      <dgm:prSet/>
      <dgm:spPr/>
      <dgm:t>
        <a:bodyPr/>
        <a:lstStyle/>
        <a:p>
          <a:pPr>
            <a:defRPr cap="all"/>
          </a:pPr>
          <a:r>
            <a:rPr lang="en-GB"/>
            <a:t>Risk assessment</a:t>
          </a:r>
          <a:endParaRPr lang="en-US"/>
        </a:p>
      </dgm:t>
    </dgm:pt>
    <dgm:pt modelId="{BD06A2B0-E965-4069-A621-0809375DD189}" type="parTrans" cxnId="{8B2697F5-C268-41EC-B33B-D05EF7CBCEE4}">
      <dgm:prSet/>
      <dgm:spPr/>
      <dgm:t>
        <a:bodyPr/>
        <a:lstStyle/>
        <a:p>
          <a:endParaRPr lang="en-US"/>
        </a:p>
      </dgm:t>
    </dgm:pt>
    <dgm:pt modelId="{BCDFBACF-13B4-46D6-9570-3E3ECAC19E60}" type="sibTrans" cxnId="{8B2697F5-C268-41EC-B33B-D05EF7CBCEE4}">
      <dgm:prSet/>
      <dgm:spPr/>
      <dgm:t>
        <a:bodyPr/>
        <a:lstStyle/>
        <a:p>
          <a:endParaRPr lang="en-US"/>
        </a:p>
      </dgm:t>
    </dgm:pt>
    <dgm:pt modelId="{80373A7F-8F58-482E-87FE-092D20801EF0}">
      <dgm:prSet/>
      <dgm:spPr/>
      <dgm:t>
        <a:bodyPr/>
        <a:lstStyle/>
        <a:p>
          <a:pPr>
            <a:defRPr cap="all"/>
          </a:pPr>
          <a:r>
            <a:rPr lang="en-GB"/>
            <a:t>Mitigation Advice</a:t>
          </a:r>
          <a:endParaRPr lang="en-US"/>
        </a:p>
      </dgm:t>
    </dgm:pt>
    <dgm:pt modelId="{920E25D5-771F-4FD4-AFDB-5231306EC7A4}" type="parTrans" cxnId="{259F507A-EF77-4726-9313-EF51B18DDADF}">
      <dgm:prSet/>
      <dgm:spPr/>
      <dgm:t>
        <a:bodyPr/>
        <a:lstStyle/>
        <a:p>
          <a:endParaRPr lang="en-US"/>
        </a:p>
      </dgm:t>
    </dgm:pt>
    <dgm:pt modelId="{C386B790-88FE-40D9-BE0B-1D136A88FE51}" type="sibTrans" cxnId="{259F507A-EF77-4726-9313-EF51B18DDADF}">
      <dgm:prSet/>
      <dgm:spPr/>
      <dgm:t>
        <a:bodyPr/>
        <a:lstStyle/>
        <a:p>
          <a:endParaRPr lang="en-US"/>
        </a:p>
      </dgm:t>
    </dgm:pt>
    <dgm:pt modelId="{5939C69F-24C4-4EDD-AE23-82329772FA5F}" type="pres">
      <dgm:prSet presAssocID="{436AE80C-F977-4B99-9B78-DF2AC8D7716E}" presName="root" presStyleCnt="0">
        <dgm:presLayoutVars>
          <dgm:dir/>
          <dgm:resizeHandles val="exact"/>
        </dgm:presLayoutVars>
      </dgm:prSet>
      <dgm:spPr/>
    </dgm:pt>
    <dgm:pt modelId="{F7B55711-4E80-4BBE-8B10-B6331A9D358C}" type="pres">
      <dgm:prSet presAssocID="{933802AF-FB52-4ED9-BD96-CBB17B856916}" presName="compNode" presStyleCnt="0"/>
      <dgm:spPr/>
    </dgm:pt>
    <dgm:pt modelId="{17078C63-50D6-4C78-88F1-17A80EA8F16F}" type="pres">
      <dgm:prSet presAssocID="{933802AF-FB52-4ED9-BD96-CBB17B85691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78CF621-8884-4716-ABF9-7B0DF4B9A623}" type="pres">
      <dgm:prSet presAssocID="{933802AF-FB52-4ED9-BD96-CBB17B8569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271621F-19D6-47B4-A99E-187AB13F5A10}" type="pres">
      <dgm:prSet presAssocID="{933802AF-FB52-4ED9-BD96-CBB17B856916}" presName="spaceRect" presStyleCnt="0"/>
      <dgm:spPr/>
    </dgm:pt>
    <dgm:pt modelId="{1D01A08B-FD06-426A-94D9-A41809568D94}" type="pres">
      <dgm:prSet presAssocID="{933802AF-FB52-4ED9-BD96-CBB17B856916}" presName="textRect" presStyleLbl="revTx" presStyleIdx="0" presStyleCnt="5">
        <dgm:presLayoutVars>
          <dgm:chMax val="1"/>
          <dgm:chPref val="1"/>
        </dgm:presLayoutVars>
      </dgm:prSet>
      <dgm:spPr/>
    </dgm:pt>
    <dgm:pt modelId="{6ACB4CC3-C292-4012-B09B-1D97C5EF84D6}" type="pres">
      <dgm:prSet presAssocID="{0AD6450F-5AA8-46A6-8C3C-BF929901616F}" presName="sibTrans" presStyleCnt="0"/>
      <dgm:spPr/>
    </dgm:pt>
    <dgm:pt modelId="{2580D668-AACF-4067-9B8B-ACEB0AB3AEA6}" type="pres">
      <dgm:prSet presAssocID="{5AE0F1D2-4631-4FAA-A278-9518FF767DA7}" presName="compNode" presStyleCnt="0"/>
      <dgm:spPr/>
    </dgm:pt>
    <dgm:pt modelId="{DB6546E6-8C5F-4763-8679-15528F4E87C0}" type="pres">
      <dgm:prSet presAssocID="{5AE0F1D2-4631-4FAA-A278-9518FF767DA7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6A57014-E967-492D-A561-DA40D0322F55}" type="pres">
      <dgm:prSet presAssocID="{5AE0F1D2-4631-4FAA-A278-9518FF767D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DB9C44-4E76-441A-BEBC-16E9668F7C8B}" type="pres">
      <dgm:prSet presAssocID="{5AE0F1D2-4631-4FAA-A278-9518FF767DA7}" presName="spaceRect" presStyleCnt="0"/>
      <dgm:spPr/>
    </dgm:pt>
    <dgm:pt modelId="{14495C2F-2802-4AEA-B7BD-C410E748F82E}" type="pres">
      <dgm:prSet presAssocID="{5AE0F1D2-4631-4FAA-A278-9518FF767DA7}" presName="textRect" presStyleLbl="revTx" presStyleIdx="1" presStyleCnt="5">
        <dgm:presLayoutVars>
          <dgm:chMax val="1"/>
          <dgm:chPref val="1"/>
        </dgm:presLayoutVars>
      </dgm:prSet>
      <dgm:spPr/>
    </dgm:pt>
    <dgm:pt modelId="{54058025-6973-4ECA-BE94-D2C30444245F}" type="pres">
      <dgm:prSet presAssocID="{7D76CFB7-ABBB-46F1-B433-6A9895CD298F}" presName="sibTrans" presStyleCnt="0"/>
      <dgm:spPr/>
    </dgm:pt>
    <dgm:pt modelId="{88B200C5-8AB5-4D2A-B256-E51E57B9EFD5}" type="pres">
      <dgm:prSet presAssocID="{1C97E2FB-3D8E-45AA-B0D2-BD012F8D7683}" presName="compNode" presStyleCnt="0"/>
      <dgm:spPr/>
    </dgm:pt>
    <dgm:pt modelId="{14A88BE5-9F4C-47EF-AE8A-75FD7A9852B1}" type="pres">
      <dgm:prSet presAssocID="{1C97E2FB-3D8E-45AA-B0D2-BD012F8D7683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4F32AB7-AD56-44D4-A327-707A3C1D894F}" type="pres">
      <dgm:prSet presAssocID="{1C97E2FB-3D8E-45AA-B0D2-BD012F8D768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E3F122-17B4-42BA-B935-96A65A4EB3D6}" type="pres">
      <dgm:prSet presAssocID="{1C97E2FB-3D8E-45AA-B0D2-BD012F8D7683}" presName="spaceRect" presStyleCnt="0"/>
      <dgm:spPr/>
    </dgm:pt>
    <dgm:pt modelId="{6F3150A9-F3B3-4C35-9B26-84B70EDB461A}" type="pres">
      <dgm:prSet presAssocID="{1C97E2FB-3D8E-45AA-B0D2-BD012F8D7683}" presName="textRect" presStyleLbl="revTx" presStyleIdx="2" presStyleCnt="5">
        <dgm:presLayoutVars>
          <dgm:chMax val="1"/>
          <dgm:chPref val="1"/>
        </dgm:presLayoutVars>
      </dgm:prSet>
      <dgm:spPr/>
    </dgm:pt>
    <dgm:pt modelId="{4FE426E6-DBBF-4EC5-9074-1258DE71CE60}" type="pres">
      <dgm:prSet presAssocID="{105B2D31-9EDE-4022-A2ED-E0F517625D65}" presName="sibTrans" presStyleCnt="0"/>
      <dgm:spPr/>
    </dgm:pt>
    <dgm:pt modelId="{421B3C8C-14AE-45E7-AD0B-C0A46E63B6AD}" type="pres">
      <dgm:prSet presAssocID="{ADFC42B9-7990-496A-AD17-0F79A2C9CF01}" presName="compNode" presStyleCnt="0"/>
      <dgm:spPr/>
    </dgm:pt>
    <dgm:pt modelId="{649C3E2E-B4F1-41FA-8095-83ED202CA080}" type="pres">
      <dgm:prSet presAssocID="{ADFC42B9-7990-496A-AD17-0F79A2C9CF0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90D1999-46B5-4343-BD3E-576FD0F36836}" type="pres">
      <dgm:prSet presAssocID="{ADFC42B9-7990-496A-AD17-0F79A2C9CF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5358337-2676-4AB5-A365-A092270FFA03}" type="pres">
      <dgm:prSet presAssocID="{ADFC42B9-7990-496A-AD17-0F79A2C9CF01}" presName="spaceRect" presStyleCnt="0"/>
      <dgm:spPr/>
    </dgm:pt>
    <dgm:pt modelId="{C0BD16B7-01BB-4772-B27F-7C4E3BDFA5BE}" type="pres">
      <dgm:prSet presAssocID="{ADFC42B9-7990-496A-AD17-0F79A2C9CF01}" presName="textRect" presStyleLbl="revTx" presStyleIdx="3" presStyleCnt="5">
        <dgm:presLayoutVars>
          <dgm:chMax val="1"/>
          <dgm:chPref val="1"/>
        </dgm:presLayoutVars>
      </dgm:prSet>
      <dgm:spPr/>
    </dgm:pt>
    <dgm:pt modelId="{3B2C9473-5075-49C7-AE41-B3F70D98BDE5}" type="pres">
      <dgm:prSet presAssocID="{BCDFBACF-13B4-46D6-9570-3E3ECAC19E60}" presName="sibTrans" presStyleCnt="0"/>
      <dgm:spPr/>
    </dgm:pt>
    <dgm:pt modelId="{D5FB6E5D-93B0-419C-984F-69C75B2EF37A}" type="pres">
      <dgm:prSet presAssocID="{80373A7F-8F58-482E-87FE-092D20801EF0}" presName="compNode" presStyleCnt="0"/>
      <dgm:spPr/>
    </dgm:pt>
    <dgm:pt modelId="{1E1A7F6E-C039-4C3D-9ED3-3A65500C2315}" type="pres">
      <dgm:prSet presAssocID="{80373A7F-8F58-482E-87FE-092D20801EF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CFECA9D-488E-49D7-A4B2-BDBDE7FE59FD}" type="pres">
      <dgm:prSet presAssocID="{80373A7F-8F58-482E-87FE-092D20801E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030BBDF-C740-4262-BFE9-FBA51CC5976A}" type="pres">
      <dgm:prSet presAssocID="{80373A7F-8F58-482E-87FE-092D20801EF0}" presName="spaceRect" presStyleCnt="0"/>
      <dgm:spPr/>
    </dgm:pt>
    <dgm:pt modelId="{69C69A04-0673-4313-A969-8925504D3CB2}" type="pres">
      <dgm:prSet presAssocID="{80373A7F-8F58-482E-87FE-092D20801E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AF4B001-02C0-414F-AC89-EA8FC177B576}" type="presOf" srcId="{436AE80C-F977-4B99-9B78-DF2AC8D7716E}" destId="{5939C69F-24C4-4EDD-AE23-82329772FA5F}" srcOrd="0" destOrd="0" presId="urn:microsoft.com/office/officeart/2018/5/layout/IconLeafLabelList"/>
    <dgm:cxn modelId="{CD493913-1722-4FBF-B68B-ECE6422B3D9F}" srcId="{436AE80C-F977-4B99-9B78-DF2AC8D7716E}" destId="{5AE0F1D2-4631-4FAA-A278-9518FF767DA7}" srcOrd="1" destOrd="0" parTransId="{B56B1E4A-0FC1-414C-AC3A-AB4F62DC924E}" sibTransId="{7D76CFB7-ABBB-46F1-B433-6A9895CD298F}"/>
    <dgm:cxn modelId="{F7C87A34-B949-4A73-BDF8-9AA8AAE3B741}" type="presOf" srcId="{933802AF-FB52-4ED9-BD96-CBB17B856916}" destId="{1D01A08B-FD06-426A-94D9-A41809568D94}" srcOrd="0" destOrd="0" presId="urn:microsoft.com/office/officeart/2018/5/layout/IconLeafLabelList"/>
    <dgm:cxn modelId="{9A1BA361-F57B-4DA7-BA37-8DD5D57F9DB0}" srcId="{436AE80C-F977-4B99-9B78-DF2AC8D7716E}" destId="{933802AF-FB52-4ED9-BD96-CBB17B856916}" srcOrd="0" destOrd="0" parTransId="{0FF541B5-F9A1-4956-AC0D-80BDE1833D04}" sibTransId="{0AD6450F-5AA8-46A6-8C3C-BF929901616F}"/>
    <dgm:cxn modelId="{259F507A-EF77-4726-9313-EF51B18DDADF}" srcId="{436AE80C-F977-4B99-9B78-DF2AC8D7716E}" destId="{80373A7F-8F58-482E-87FE-092D20801EF0}" srcOrd="4" destOrd="0" parTransId="{920E25D5-771F-4FD4-AFDB-5231306EC7A4}" sibTransId="{C386B790-88FE-40D9-BE0B-1D136A88FE51}"/>
    <dgm:cxn modelId="{81BD4495-1302-42F8-8C63-61AF6F2FEB6F}" type="presOf" srcId="{80373A7F-8F58-482E-87FE-092D20801EF0}" destId="{69C69A04-0673-4313-A969-8925504D3CB2}" srcOrd="0" destOrd="0" presId="urn:microsoft.com/office/officeart/2018/5/layout/IconLeafLabelList"/>
    <dgm:cxn modelId="{BFA0AC99-5184-4215-AF87-5BC6AC6469E4}" type="presOf" srcId="{1C97E2FB-3D8E-45AA-B0D2-BD012F8D7683}" destId="{6F3150A9-F3B3-4C35-9B26-84B70EDB461A}" srcOrd="0" destOrd="0" presId="urn:microsoft.com/office/officeart/2018/5/layout/IconLeafLabelList"/>
    <dgm:cxn modelId="{9D994CBA-6E84-4761-839E-67C8EF423F95}" type="presOf" srcId="{5AE0F1D2-4631-4FAA-A278-9518FF767DA7}" destId="{14495C2F-2802-4AEA-B7BD-C410E748F82E}" srcOrd="0" destOrd="0" presId="urn:microsoft.com/office/officeart/2018/5/layout/IconLeafLabelList"/>
    <dgm:cxn modelId="{419C99D0-6459-4331-8204-516A59561DED}" srcId="{436AE80C-F977-4B99-9B78-DF2AC8D7716E}" destId="{1C97E2FB-3D8E-45AA-B0D2-BD012F8D7683}" srcOrd="2" destOrd="0" parTransId="{44039127-AB6B-4910-97B4-64244F5ABE69}" sibTransId="{105B2D31-9EDE-4022-A2ED-E0F517625D65}"/>
    <dgm:cxn modelId="{FB9838EC-F32F-41C5-9EF0-B27F0E80B087}" type="presOf" srcId="{ADFC42B9-7990-496A-AD17-0F79A2C9CF01}" destId="{C0BD16B7-01BB-4772-B27F-7C4E3BDFA5BE}" srcOrd="0" destOrd="0" presId="urn:microsoft.com/office/officeart/2018/5/layout/IconLeafLabelList"/>
    <dgm:cxn modelId="{8B2697F5-C268-41EC-B33B-D05EF7CBCEE4}" srcId="{436AE80C-F977-4B99-9B78-DF2AC8D7716E}" destId="{ADFC42B9-7990-496A-AD17-0F79A2C9CF01}" srcOrd="3" destOrd="0" parTransId="{BD06A2B0-E965-4069-A621-0809375DD189}" sibTransId="{BCDFBACF-13B4-46D6-9570-3E3ECAC19E60}"/>
    <dgm:cxn modelId="{AD2C7FC8-3F07-48AB-87FE-41626B20E116}" type="presParOf" srcId="{5939C69F-24C4-4EDD-AE23-82329772FA5F}" destId="{F7B55711-4E80-4BBE-8B10-B6331A9D358C}" srcOrd="0" destOrd="0" presId="urn:microsoft.com/office/officeart/2018/5/layout/IconLeafLabelList"/>
    <dgm:cxn modelId="{000E7895-911A-4261-98B6-BAE8A5BEA017}" type="presParOf" srcId="{F7B55711-4E80-4BBE-8B10-B6331A9D358C}" destId="{17078C63-50D6-4C78-88F1-17A80EA8F16F}" srcOrd="0" destOrd="0" presId="urn:microsoft.com/office/officeart/2018/5/layout/IconLeafLabelList"/>
    <dgm:cxn modelId="{97986D24-D752-45A5-9E07-D6ABEBCAF114}" type="presParOf" srcId="{F7B55711-4E80-4BBE-8B10-B6331A9D358C}" destId="{B78CF621-8884-4716-ABF9-7B0DF4B9A623}" srcOrd="1" destOrd="0" presId="urn:microsoft.com/office/officeart/2018/5/layout/IconLeafLabelList"/>
    <dgm:cxn modelId="{F5FA9F35-8FFE-49A6-B3C0-D2C4A9710538}" type="presParOf" srcId="{F7B55711-4E80-4BBE-8B10-B6331A9D358C}" destId="{C271621F-19D6-47B4-A99E-187AB13F5A10}" srcOrd="2" destOrd="0" presId="urn:microsoft.com/office/officeart/2018/5/layout/IconLeafLabelList"/>
    <dgm:cxn modelId="{2243E8AC-AEDF-42DC-9ADE-A58C1C5B7B11}" type="presParOf" srcId="{F7B55711-4E80-4BBE-8B10-B6331A9D358C}" destId="{1D01A08B-FD06-426A-94D9-A41809568D94}" srcOrd="3" destOrd="0" presId="urn:microsoft.com/office/officeart/2018/5/layout/IconLeafLabelList"/>
    <dgm:cxn modelId="{0170281A-DDD3-401E-9AF0-50D480B86851}" type="presParOf" srcId="{5939C69F-24C4-4EDD-AE23-82329772FA5F}" destId="{6ACB4CC3-C292-4012-B09B-1D97C5EF84D6}" srcOrd="1" destOrd="0" presId="urn:microsoft.com/office/officeart/2018/5/layout/IconLeafLabelList"/>
    <dgm:cxn modelId="{999231F8-AD03-4037-9CC0-91D0A8D78CD2}" type="presParOf" srcId="{5939C69F-24C4-4EDD-AE23-82329772FA5F}" destId="{2580D668-AACF-4067-9B8B-ACEB0AB3AEA6}" srcOrd="2" destOrd="0" presId="urn:microsoft.com/office/officeart/2018/5/layout/IconLeafLabelList"/>
    <dgm:cxn modelId="{1C94B867-D476-4F2D-B97A-36F8A478E910}" type="presParOf" srcId="{2580D668-AACF-4067-9B8B-ACEB0AB3AEA6}" destId="{DB6546E6-8C5F-4763-8679-15528F4E87C0}" srcOrd="0" destOrd="0" presId="urn:microsoft.com/office/officeart/2018/5/layout/IconLeafLabelList"/>
    <dgm:cxn modelId="{49954192-7821-40E8-AE17-BD60466AC0C5}" type="presParOf" srcId="{2580D668-AACF-4067-9B8B-ACEB0AB3AEA6}" destId="{96A57014-E967-492D-A561-DA40D0322F55}" srcOrd="1" destOrd="0" presId="urn:microsoft.com/office/officeart/2018/5/layout/IconLeafLabelList"/>
    <dgm:cxn modelId="{4D9B8B2A-6F0F-4BA7-85B4-3027990F619C}" type="presParOf" srcId="{2580D668-AACF-4067-9B8B-ACEB0AB3AEA6}" destId="{D3DB9C44-4E76-441A-BEBC-16E9668F7C8B}" srcOrd="2" destOrd="0" presId="urn:microsoft.com/office/officeart/2018/5/layout/IconLeafLabelList"/>
    <dgm:cxn modelId="{38F40027-A512-484B-82F7-3AE1DB1F877F}" type="presParOf" srcId="{2580D668-AACF-4067-9B8B-ACEB0AB3AEA6}" destId="{14495C2F-2802-4AEA-B7BD-C410E748F82E}" srcOrd="3" destOrd="0" presId="urn:microsoft.com/office/officeart/2018/5/layout/IconLeafLabelList"/>
    <dgm:cxn modelId="{FDD5245A-0150-420A-9BAB-66337512351F}" type="presParOf" srcId="{5939C69F-24C4-4EDD-AE23-82329772FA5F}" destId="{54058025-6973-4ECA-BE94-D2C30444245F}" srcOrd="3" destOrd="0" presId="urn:microsoft.com/office/officeart/2018/5/layout/IconLeafLabelList"/>
    <dgm:cxn modelId="{A98410C0-CE20-49A0-8A19-8E0C5E39D1D5}" type="presParOf" srcId="{5939C69F-24C4-4EDD-AE23-82329772FA5F}" destId="{88B200C5-8AB5-4D2A-B256-E51E57B9EFD5}" srcOrd="4" destOrd="0" presId="urn:microsoft.com/office/officeart/2018/5/layout/IconLeafLabelList"/>
    <dgm:cxn modelId="{A6ABD425-B360-4A5A-9F01-CA0E98EE4F3C}" type="presParOf" srcId="{88B200C5-8AB5-4D2A-B256-E51E57B9EFD5}" destId="{14A88BE5-9F4C-47EF-AE8A-75FD7A9852B1}" srcOrd="0" destOrd="0" presId="urn:microsoft.com/office/officeart/2018/5/layout/IconLeafLabelList"/>
    <dgm:cxn modelId="{B29CD326-A576-43A3-8C94-FEEAEBC4AA49}" type="presParOf" srcId="{88B200C5-8AB5-4D2A-B256-E51E57B9EFD5}" destId="{C4F32AB7-AD56-44D4-A327-707A3C1D894F}" srcOrd="1" destOrd="0" presId="urn:microsoft.com/office/officeart/2018/5/layout/IconLeafLabelList"/>
    <dgm:cxn modelId="{4F7CF57E-3BC4-4F64-80CF-09C46B35CEAA}" type="presParOf" srcId="{88B200C5-8AB5-4D2A-B256-E51E57B9EFD5}" destId="{18E3F122-17B4-42BA-B935-96A65A4EB3D6}" srcOrd="2" destOrd="0" presId="urn:microsoft.com/office/officeart/2018/5/layout/IconLeafLabelList"/>
    <dgm:cxn modelId="{C0A2543B-5D0C-46BD-A735-CEC5EF205E82}" type="presParOf" srcId="{88B200C5-8AB5-4D2A-B256-E51E57B9EFD5}" destId="{6F3150A9-F3B3-4C35-9B26-84B70EDB461A}" srcOrd="3" destOrd="0" presId="urn:microsoft.com/office/officeart/2018/5/layout/IconLeafLabelList"/>
    <dgm:cxn modelId="{0282E098-3E9D-41CD-907C-5A0F37C74BAD}" type="presParOf" srcId="{5939C69F-24C4-4EDD-AE23-82329772FA5F}" destId="{4FE426E6-DBBF-4EC5-9074-1258DE71CE60}" srcOrd="5" destOrd="0" presId="urn:microsoft.com/office/officeart/2018/5/layout/IconLeafLabelList"/>
    <dgm:cxn modelId="{10FBB8D2-31E2-4177-90FC-FF451A4BC7B1}" type="presParOf" srcId="{5939C69F-24C4-4EDD-AE23-82329772FA5F}" destId="{421B3C8C-14AE-45E7-AD0B-C0A46E63B6AD}" srcOrd="6" destOrd="0" presId="urn:microsoft.com/office/officeart/2018/5/layout/IconLeafLabelList"/>
    <dgm:cxn modelId="{B007EBB2-7053-4C51-8A59-10B899C7DD50}" type="presParOf" srcId="{421B3C8C-14AE-45E7-AD0B-C0A46E63B6AD}" destId="{649C3E2E-B4F1-41FA-8095-83ED202CA080}" srcOrd="0" destOrd="0" presId="urn:microsoft.com/office/officeart/2018/5/layout/IconLeafLabelList"/>
    <dgm:cxn modelId="{268E5979-09DD-465D-A45D-75107F85A479}" type="presParOf" srcId="{421B3C8C-14AE-45E7-AD0B-C0A46E63B6AD}" destId="{990D1999-46B5-4343-BD3E-576FD0F36836}" srcOrd="1" destOrd="0" presId="urn:microsoft.com/office/officeart/2018/5/layout/IconLeafLabelList"/>
    <dgm:cxn modelId="{AEE246A1-72D8-4268-857F-76628E45C131}" type="presParOf" srcId="{421B3C8C-14AE-45E7-AD0B-C0A46E63B6AD}" destId="{C5358337-2676-4AB5-A365-A092270FFA03}" srcOrd="2" destOrd="0" presId="urn:microsoft.com/office/officeart/2018/5/layout/IconLeafLabelList"/>
    <dgm:cxn modelId="{F4DE5DD6-CF8E-4B97-95AE-14D2DDF47258}" type="presParOf" srcId="{421B3C8C-14AE-45E7-AD0B-C0A46E63B6AD}" destId="{C0BD16B7-01BB-4772-B27F-7C4E3BDFA5BE}" srcOrd="3" destOrd="0" presId="urn:microsoft.com/office/officeart/2018/5/layout/IconLeafLabelList"/>
    <dgm:cxn modelId="{066A2C22-DDAD-409E-B62B-8D1907C42A8D}" type="presParOf" srcId="{5939C69F-24C4-4EDD-AE23-82329772FA5F}" destId="{3B2C9473-5075-49C7-AE41-B3F70D98BDE5}" srcOrd="7" destOrd="0" presId="urn:microsoft.com/office/officeart/2018/5/layout/IconLeafLabelList"/>
    <dgm:cxn modelId="{91BF8D8F-CE62-4FFF-8EC3-0FB45D154055}" type="presParOf" srcId="{5939C69F-24C4-4EDD-AE23-82329772FA5F}" destId="{D5FB6E5D-93B0-419C-984F-69C75B2EF37A}" srcOrd="8" destOrd="0" presId="urn:microsoft.com/office/officeart/2018/5/layout/IconLeafLabelList"/>
    <dgm:cxn modelId="{DFAD8BB3-BB2E-4F29-9947-8581719BD542}" type="presParOf" srcId="{D5FB6E5D-93B0-419C-984F-69C75B2EF37A}" destId="{1E1A7F6E-C039-4C3D-9ED3-3A65500C2315}" srcOrd="0" destOrd="0" presId="urn:microsoft.com/office/officeart/2018/5/layout/IconLeafLabelList"/>
    <dgm:cxn modelId="{D4D9BDB1-A710-4080-9D6C-A1BAF439363E}" type="presParOf" srcId="{D5FB6E5D-93B0-419C-984F-69C75B2EF37A}" destId="{BCFECA9D-488E-49D7-A4B2-BDBDE7FE59FD}" srcOrd="1" destOrd="0" presId="urn:microsoft.com/office/officeart/2018/5/layout/IconLeafLabelList"/>
    <dgm:cxn modelId="{C43553BD-6F6D-4FC4-AEB6-866B7B10FD4D}" type="presParOf" srcId="{D5FB6E5D-93B0-419C-984F-69C75B2EF37A}" destId="{6030BBDF-C740-4262-BFE9-FBA51CC5976A}" srcOrd="2" destOrd="0" presId="urn:microsoft.com/office/officeart/2018/5/layout/IconLeafLabelList"/>
    <dgm:cxn modelId="{F25EE0C1-DB64-4FE6-AE8B-816123433CE9}" type="presParOf" srcId="{D5FB6E5D-93B0-419C-984F-69C75B2EF37A}" destId="{69C69A04-0673-4313-A969-8925504D3CB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232B4B-D695-45E1-8E6D-E6CC1F140EF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F87748D-E021-4BE7-A791-18BF6A939A41}">
      <dgm:prSet/>
      <dgm:spPr/>
      <dgm:t>
        <a:bodyPr/>
        <a:lstStyle/>
        <a:p>
          <a:r>
            <a:rPr lang="en-GB" baseline="0"/>
            <a:t>LFI – Load malicious code onto the web server</a:t>
          </a:r>
          <a:endParaRPr lang="en-US"/>
        </a:p>
      </dgm:t>
    </dgm:pt>
    <dgm:pt modelId="{8BA87DBC-0E20-4FF5-A2FE-6B16BFC4A2C0}" type="parTrans" cxnId="{A31F29A4-18AD-4971-82E4-1EB6A54662ED}">
      <dgm:prSet/>
      <dgm:spPr/>
      <dgm:t>
        <a:bodyPr/>
        <a:lstStyle/>
        <a:p>
          <a:endParaRPr lang="en-US"/>
        </a:p>
      </dgm:t>
    </dgm:pt>
    <dgm:pt modelId="{5C6675CE-EE80-44CD-BC2E-2FA4CD1EE15C}" type="sibTrans" cxnId="{A31F29A4-18AD-4971-82E4-1EB6A54662ED}">
      <dgm:prSet/>
      <dgm:spPr/>
      <dgm:t>
        <a:bodyPr/>
        <a:lstStyle/>
        <a:p>
          <a:endParaRPr lang="en-US"/>
        </a:p>
      </dgm:t>
    </dgm:pt>
    <dgm:pt modelId="{4AD28651-A63D-4FB1-8E7C-EA0C5A293835}">
      <dgm:prSet/>
      <dgm:spPr/>
      <dgm:t>
        <a:bodyPr/>
        <a:lstStyle/>
        <a:p>
          <a:r>
            <a:rPr lang="en-GB" baseline="0"/>
            <a:t>Stored/Reflected XSS – Hijack authentication cookies</a:t>
          </a:r>
          <a:endParaRPr lang="en-US"/>
        </a:p>
      </dgm:t>
    </dgm:pt>
    <dgm:pt modelId="{A52B958C-A485-4BD9-9963-BCC30B6D5C44}" type="parTrans" cxnId="{0C9EBFC2-C408-4D13-B6B5-F39CE462678A}">
      <dgm:prSet/>
      <dgm:spPr/>
      <dgm:t>
        <a:bodyPr/>
        <a:lstStyle/>
        <a:p>
          <a:endParaRPr lang="en-US"/>
        </a:p>
      </dgm:t>
    </dgm:pt>
    <dgm:pt modelId="{F83627B4-B210-4740-A492-C6235D41FB89}" type="sibTrans" cxnId="{0C9EBFC2-C408-4D13-B6B5-F39CE462678A}">
      <dgm:prSet/>
      <dgm:spPr/>
      <dgm:t>
        <a:bodyPr/>
        <a:lstStyle/>
        <a:p>
          <a:endParaRPr lang="en-US"/>
        </a:p>
      </dgm:t>
    </dgm:pt>
    <dgm:pt modelId="{19DD69F4-0FE8-443D-830D-A3DF01A68A83}">
      <dgm:prSet/>
      <dgm:spPr/>
      <dgm:t>
        <a:bodyPr/>
        <a:lstStyle/>
        <a:p>
          <a:r>
            <a:rPr lang="en-GB" baseline="0"/>
            <a:t>Directory Traversal – Load files from different parts of the file system, allowing malicious code to be executed</a:t>
          </a:r>
          <a:endParaRPr lang="en-US"/>
        </a:p>
      </dgm:t>
    </dgm:pt>
    <dgm:pt modelId="{EB1D4256-682A-48DB-9818-40538D4C0843}" type="parTrans" cxnId="{D40C93EC-B908-450B-A1C8-22B0DBF34365}">
      <dgm:prSet/>
      <dgm:spPr/>
      <dgm:t>
        <a:bodyPr/>
        <a:lstStyle/>
        <a:p>
          <a:endParaRPr lang="en-US"/>
        </a:p>
      </dgm:t>
    </dgm:pt>
    <dgm:pt modelId="{6E8C1813-059C-456A-A772-EE06A7CD638C}" type="sibTrans" cxnId="{D40C93EC-B908-450B-A1C8-22B0DBF34365}">
      <dgm:prSet/>
      <dgm:spPr/>
      <dgm:t>
        <a:bodyPr/>
        <a:lstStyle/>
        <a:p>
          <a:endParaRPr lang="en-US"/>
        </a:p>
      </dgm:t>
    </dgm:pt>
    <dgm:pt modelId="{5C0BCADE-5EE7-415F-BF71-4D1CE9C43548}">
      <dgm:prSet/>
      <dgm:spPr/>
      <dgm:t>
        <a:bodyPr/>
        <a:lstStyle/>
        <a:p>
          <a:r>
            <a:rPr lang="en-GB" baseline="0"/>
            <a:t>SQL Injection – Enumerate and reveal sensitive user information</a:t>
          </a:r>
          <a:endParaRPr lang="en-US"/>
        </a:p>
      </dgm:t>
    </dgm:pt>
    <dgm:pt modelId="{4A00AE10-D191-4197-99D9-CCD0D2CE0E68}" type="parTrans" cxnId="{49C4869E-55C9-42DA-AA68-868980ED3C04}">
      <dgm:prSet/>
      <dgm:spPr/>
      <dgm:t>
        <a:bodyPr/>
        <a:lstStyle/>
        <a:p>
          <a:endParaRPr lang="en-US"/>
        </a:p>
      </dgm:t>
    </dgm:pt>
    <dgm:pt modelId="{61AADA65-FBDF-4205-8DBF-3AB4A530B774}" type="sibTrans" cxnId="{49C4869E-55C9-42DA-AA68-868980ED3C04}">
      <dgm:prSet/>
      <dgm:spPr/>
      <dgm:t>
        <a:bodyPr/>
        <a:lstStyle/>
        <a:p>
          <a:endParaRPr lang="en-US"/>
        </a:p>
      </dgm:t>
    </dgm:pt>
    <dgm:pt modelId="{DB294728-5C56-4B6A-8C9A-0C83BC67A7E0}">
      <dgm:prSet/>
      <dgm:spPr/>
      <dgm:t>
        <a:bodyPr/>
        <a:lstStyle/>
        <a:p>
          <a:r>
            <a:rPr lang="en-GB" baseline="0"/>
            <a:t>Lack of HTTPS – MITM attacks which could allow for sensitive customer data, such as payment information, to be sniffed by malicious actors</a:t>
          </a:r>
          <a:endParaRPr lang="en-US"/>
        </a:p>
      </dgm:t>
    </dgm:pt>
    <dgm:pt modelId="{AF75213E-EE0E-4F09-A4FF-4A157A910D9B}" type="parTrans" cxnId="{208B0346-2DDB-4532-BD92-312AFDEF1377}">
      <dgm:prSet/>
      <dgm:spPr/>
      <dgm:t>
        <a:bodyPr/>
        <a:lstStyle/>
        <a:p>
          <a:endParaRPr lang="en-US"/>
        </a:p>
      </dgm:t>
    </dgm:pt>
    <dgm:pt modelId="{F414820A-9C81-4B0E-B29B-CAA0D6580033}" type="sibTrans" cxnId="{208B0346-2DDB-4532-BD92-312AFDEF1377}">
      <dgm:prSet/>
      <dgm:spPr/>
      <dgm:t>
        <a:bodyPr/>
        <a:lstStyle/>
        <a:p>
          <a:endParaRPr lang="en-US"/>
        </a:p>
      </dgm:t>
    </dgm:pt>
    <dgm:pt modelId="{07D0DB72-9EB4-4C0A-9102-113C0CF73A46}" type="pres">
      <dgm:prSet presAssocID="{69232B4B-D695-45E1-8E6D-E6CC1F140EF7}" presName="root" presStyleCnt="0">
        <dgm:presLayoutVars>
          <dgm:dir/>
          <dgm:resizeHandles val="exact"/>
        </dgm:presLayoutVars>
      </dgm:prSet>
      <dgm:spPr/>
    </dgm:pt>
    <dgm:pt modelId="{412430FE-E626-4ED9-BA94-705AA58ADA40}" type="pres">
      <dgm:prSet presAssocID="{6F87748D-E021-4BE7-A791-18BF6A939A41}" presName="compNode" presStyleCnt="0"/>
      <dgm:spPr/>
    </dgm:pt>
    <dgm:pt modelId="{4A2B7B13-BB16-41D0-916C-766A2678B331}" type="pres">
      <dgm:prSet presAssocID="{6F87748D-E021-4BE7-A791-18BF6A939A4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E901E31-D665-4152-B509-C7F3F637684E}" type="pres">
      <dgm:prSet presAssocID="{6F87748D-E021-4BE7-A791-18BF6A939A41}" presName="spaceRect" presStyleCnt="0"/>
      <dgm:spPr/>
    </dgm:pt>
    <dgm:pt modelId="{99BF42A9-B5AA-41A2-989C-D30D311B0CC2}" type="pres">
      <dgm:prSet presAssocID="{6F87748D-E021-4BE7-A791-18BF6A939A41}" presName="textRect" presStyleLbl="revTx" presStyleIdx="0" presStyleCnt="5">
        <dgm:presLayoutVars>
          <dgm:chMax val="1"/>
          <dgm:chPref val="1"/>
        </dgm:presLayoutVars>
      </dgm:prSet>
      <dgm:spPr/>
    </dgm:pt>
    <dgm:pt modelId="{CC2C748D-47C8-43FB-A4AF-ECE7BFF91AB6}" type="pres">
      <dgm:prSet presAssocID="{5C6675CE-EE80-44CD-BC2E-2FA4CD1EE15C}" presName="sibTrans" presStyleCnt="0"/>
      <dgm:spPr/>
    </dgm:pt>
    <dgm:pt modelId="{774A429D-1F27-451D-817B-124930C6C806}" type="pres">
      <dgm:prSet presAssocID="{4AD28651-A63D-4FB1-8E7C-EA0C5A293835}" presName="compNode" presStyleCnt="0"/>
      <dgm:spPr/>
    </dgm:pt>
    <dgm:pt modelId="{1FDC580C-3BE3-4CFB-8E9D-5138D5735727}" type="pres">
      <dgm:prSet presAssocID="{4AD28651-A63D-4FB1-8E7C-EA0C5A2938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9FF0E5C-CE42-463A-BFE0-78AD8F11BF6E}" type="pres">
      <dgm:prSet presAssocID="{4AD28651-A63D-4FB1-8E7C-EA0C5A293835}" presName="spaceRect" presStyleCnt="0"/>
      <dgm:spPr/>
    </dgm:pt>
    <dgm:pt modelId="{B0520EB4-1E04-4BAA-918D-D41F0FBC6603}" type="pres">
      <dgm:prSet presAssocID="{4AD28651-A63D-4FB1-8E7C-EA0C5A293835}" presName="textRect" presStyleLbl="revTx" presStyleIdx="1" presStyleCnt="5">
        <dgm:presLayoutVars>
          <dgm:chMax val="1"/>
          <dgm:chPref val="1"/>
        </dgm:presLayoutVars>
      </dgm:prSet>
      <dgm:spPr/>
    </dgm:pt>
    <dgm:pt modelId="{8F7E6923-83E7-421A-836F-9BDFD975DB8C}" type="pres">
      <dgm:prSet presAssocID="{F83627B4-B210-4740-A492-C6235D41FB89}" presName="sibTrans" presStyleCnt="0"/>
      <dgm:spPr/>
    </dgm:pt>
    <dgm:pt modelId="{DFDF7C41-4EF1-4D74-9CD1-641A5F4D16AF}" type="pres">
      <dgm:prSet presAssocID="{19DD69F4-0FE8-443D-830D-A3DF01A68A83}" presName="compNode" presStyleCnt="0"/>
      <dgm:spPr/>
    </dgm:pt>
    <dgm:pt modelId="{0CD33EA8-A884-4D95-9892-2A570D834153}" type="pres">
      <dgm:prSet presAssocID="{19DD69F4-0FE8-443D-830D-A3DF01A68A8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59FF011-B155-4F98-852C-E19CCBF4AD70}" type="pres">
      <dgm:prSet presAssocID="{19DD69F4-0FE8-443D-830D-A3DF01A68A83}" presName="spaceRect" presStyleCnt="0"/>
      <dgm:spPr/>
    </dgm:pt>
    <dgm:pt modelId="{B608F9E8-68C5-4563-B525-BA1D27EF341B}" type="pres">
      <dgm:prSet presAssocID="{19DD69F4-0FE8-443D-830D-A3DF01A68A83}" presName="textRect" presStyleLbl="revTx" presStyleIdx="2" presStyleCnt="5">
        <dgm:presLayoutVars>
          <dgm:chMax val="1"/>
          <dgm:chPref val="1"/>
        </dgm:presLayoutVars>
      </dgm:prSet>
      <dgm:spPr/>
    </dgm:pt>
    <dgm:pt modelId="{9D3FFCC4-9AA0-4029-8262-9BBFDC2E79A2}" type="pres">
      <dgm:prSet presAssocID="{6E8C1813-059C-456A-A772-EE06A7CD638C}" presName="sibTrans" presStyleCnt="0"/>
      <dgm:spPr/>
    </dgm:pt>
    <dgm:pt modelId="{F79A366E-9E00-4B16-985B-CBFCE6EC2292}" type="pres">
      <dgm:prSet presAssocID="{5C0BCADE-5EE7-415F-BF71-4D1CE9C43548}" presName="compNode" presStyleCnt="0"/>
      <dgm:spPr/>
    </dgm:pt>
    <dgm:pt modelId="{3F2F767F-740D-4A83-930F-43E4558EFAE2}" type="pres">
      <dgm:prSet presAssocID="{5C0BCADE-5EE7-415F-BF71-4D1CE9C4354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A06EF5-1CEF-40BB-86DA-B0E2E2590DE7}" type="pres">
      <dgm:prSet presAssocID="{5C0BCADE-5EE7-415F-BF71-4D1CE9C43548}" presName="spaceRect" presStyleCnt="0"/>
      <dgm:spPr/>
    </dgm:pt>
    <dgm:pt modelId="{7F7494CC-C39F-4C10-AA75-975104FDC5AD}" type="pres">
      <dgm:prSet presAssocID="{5C0BCADE-5EE7-415F-BF71-4D1CE9C43548}" presName="textRect" presStyleLbl="revTx" presStyleIdx="3" presStyleCnt="5">
        <dgm:presLayoutVars>
          <dgm:chMax val="1"/>
          <dgm:chPref val="1"/>
        </dgm:presLayoutVars>
      </dgm:prSet>
      <dgm:spPr/>
    </dgm:pt>
    <dgm:pt modelId="{F0768F50-2F94-4739-84D9-1903EF7B2FB0}" type="pres">
      <dgm:prSet presAssocID="{61AADA65-FBDF-4205-8DBF-3AB4A530B774}" presName="sibTrans" presStyleCnt="0"/>
      <dgm:spPr/>
    </dgm:pt>
    <dgm:pt modelId="{BE3F7F22-FF57-42C4-AC6C-86679E8A07E5}" type="pres">
      <dgm:prSet presAssocID="{DB294728-5C56-4B6A-8C9A-0C83BC67A7E0}" presName="compNode" presStyleCnt="0"/>
      <dgm:spPr/>
    </dgm:pt>
    <dgm:pt modelId="{824A4854-64B4-4620-BBDA-83DCF99A4086}" type="pres">
      <dgm:prSet presAssocID="{DB294728-5C56-4B6A-8C9A-0C83BC67A7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7AA73B4-90CC-4A66-B1E1-013A6B9FD869}" type="pres">
      <dgm:prSet presAssocID="{DB294728-5C56-4B6A-8C9A-0C83BC67A7E0}" presName="spaceRect" presStyleCnt="0"/>
      <dgm:spPr/>
    </dgm:pt>
    <dgm:pt modelId="{EA54EC08-79B2-4D4D-BEEE-0418F3E2BC8F}" type="pres">
      <dgm:prSet presAssocID="{DB294728-5C56-4B6A-8C9A-0C83BC67A7E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D93441E-D395-4DB5-A645-58FEADBED37D}" type="presOf" srcId="{6F87748D-E021-4BE7-A791-18BF6A939A41}" destId="{99BF42A9-B5AA-41A2-989C-D30D311B0CC2}" srcOrd="0" destOrd="0" presId="urn:microsoft.com/office/officeart/2018/2/layout/IconLabelList"/>
    <dgm:cxn modelId="{208B0346-2DDB-4532-BD92-312AFDEF1377}" srcId="{69232B4B-D695-45E1-8E6D-E6CC1F140EF7}" destId="{DB294728-5C56-4B6A-8C9A-0C83BC67A7E0}" srcOrd="4" destOrd="0" parTransId="{AF75213E-EE0E-4F09-A4FF-4A157A910D9B}" sibTransId="{F414820A-9C81-4B0E-B29B-CAA0D6580033}"/>
    <dgm:cxn modelId="{540AC698-7864-4119-8ED5-D5C628775707}" type="presOf" srcId="{4AD28651-A63D-4FB1-8E7C-EA0C5A293835}" destId="{B0520EB4-1E04-4BAA-918D-D41F0FBC6603}" srcOrd="0" destOrd="0" presId="urn:microsoft.com/office/officeart/2018/2/layout/IconLabelList"/>
    <dgm:cxn modelId="{49C4869E-55C9-42DA-AA68-868980ED3C04}" srcId="{69232B4B-D695-45E1-8E6D-E6CC1F140EF7}" destId="{5C0BCADE-5EE7-415F-BF71-4D1CE9C43548}" srcOrd="3" destOrd="0" parTransId="{4A00AE10-D191-4197-99D9-CCD0D2CE0E68}" sibTransId="{61AADA65-FBDF-4205-8DBF-3AB4A530B774}"/>
    <dgm:cxn modelId="{A31F29A4-18AD-4971-82E4-1EB6A54662ED}" srcId="{69232B4B-D695-45E1-8E6D-E6CC1F140EF7}" destId="{6F87748D-E021-4BE7-A791-18BF6A939A41}" srcOrd="0" destOrd="0" parTransId="{8BA87DBC-0E20-4FF5-A2FE-6B16BFC4A2C0}" sibTransId="{5C6675CE-EE80-44CD-BC2E-2FA4CD1EE15C}"/>
    <dgm:cxn modelId="{CC0103A5-AEFC-403F-85E9-A3A129AF18A0}" type="presOf" srcId="{19DD69F4-0FE8-443D-830D-A3DF01A68A83}" destId="{B608F9E8-68C5-4563-B525-BA1D27EF341B}" srcOrd="0" destOrd="0" presId="urn:microsoft.com/office/officeart/2018/2/layout/IconLabelList"/>
    <dgm:cxn modelId="{0C9EBFC2-C408-4D13-B6B5-F39CE462678A}" srcId="{69232B4B-D695-45E1-8E6D-E6CC1F140EF7}" destId="{4AD28651-A63D-4FB1-8E7C-EA0C5A293835}" srcOrd="1" destOrd="0" parTransId="{A52B958C-A485-4BD9-9963-BCC30B6D5C44}" sibTransId="{F83627B4-B210-4740-A492-C6235D41FB89}"/>
    <dgm:cxn modelId="{535CACCA-2C1A-4CBB-BCB4-359D5338BB0B}" type="presOf" srcId="{69232B4B-D695-45E1-8E6D-E6CC1F140EF7}" destId="{07D0DB72-9EB4-4C0A-9102-113C0CF73A46}" srcOrd="0" destOrd="0" presId="urn:microsoft.com/office/officeart/2018/2/layout/IconLabelList"/>
    <dgm:cxn modelId="{DBDEC9DD-9320-487A-B0C9-E6929BEDD9C7}" type="presOf" srcId="{5C0BCADE-5EE7-415F-BF71-4D1CE9C43548}" destId="{7F7494CC-C39F-4C10-AA75-975104FDC5AD}" srcOrd="0" destOrd="0" presId="urn:microsoft.com/office/officeart/2018/2/layout/IconLabelList"/>
    <dgm:cxn modelId="{1DEDF9EB-DAC2-40F0-A39D-93EB46FDDA2B}" type="presOf" srcId="{DB294728-5C56-4B6A-8C9A-0C83BC67A7E0}" destId="{EA54EC08-79B2-4D4D-BEEE-0418F3E2BC8F}" srcOrd="0" destOrd="0" presId="urn:microsoft.com/office/officeart/2018/2/layout/IconLabelList"/>
    <dgm:cxn modelId="{D40C93EC-B908-450B-A1C8-22B0DBF34365}" srcId="{69232B4B-D695-45E1-8E6D-E6CC1F140EF7}" destId="{19DD69F4-0FE8-443D-830D-A3DF01A68A83}" srcOrd="2" destOrd="0" parTransId="{EB1D4256-682A-48DB-9818-40538D4C0843}" sibTransId="{6E8C1813-059C-456A-A772-EE06A7CD638C}"/>
    <dgm:cxn modelId="{8C3DE542-A6BB-4155-99D4-001AE3D9F199}" type="presParOf" srcId="{07D0DB72-9EB4-4C0A-9102-113C0CF73A46}" destId="{412430FE-E626-4ED9-BA94-705AA58ADA40}" srcOrd="0" destOrd="0" presId="urn:microsoft.com/office/officeart/2018/2/layout/IconLabelList"/>
    <dgm:cxn modelId="{CF95D9CD-AD1D-4EFF-9E94-09520803074C}" type="presParOf" srcId="{412430FE-E626-4ED9-BA94-705AA58ADA40}" destId="{4A2B7B13-BB16-41D0-916C-766A2678B331}" srcOrd="0" destOrd="0" presId="urn:microsoft.com/office/officeart/2018/2/layout/IconLabelList"/>
    <dgm:cxn modelId="{AB9C4267-812F-4D94-986E-3227769773DB}" type="presParOf" srcId="{412430FE-E626-4ED9-BA94-705AA58ADA40}" destId="{BE901E31-D665-4152-B509-C7F3F637684E}" srcOrd="1" destOrd="0" presId="urn:microsoft.com/office/officeart/2018/2/layout/IconLabelList"/>
    <dgm:cxn modelId="{7E602C3D-20FD-4F8A-9F7A-2F8F2121C325}" type="presParOf" srcId="{412430FE-E626-4ED9-BA94-705AA58ADA40}" destId="{99BF42A9-B5AA-41A2-989C-D30D311B0CC2}" srcOrd="2" destOrd="0" presId="urn:microsoft.com/office/officeart/2018/2/layout/IconLabelList"/>
    <dgm:cxn modelId="{3EF8572B-D56C-4359-9DFD-292D0C6667AD}" type="presParOf" srcId="{07D0DB72-9EB4-4C0A-9102-113C0CF73A46}" destId="{CC2C748D-47C8-43FB-A4AF-ECE7BFF91AB6}" srcOrd="1" destOrd="0" presId="urn:microsoft.com/office/officeart/2018/2/layout/IconLabelList"/>
    <dgm:cxn modelId="{A425969D-1838-4076-9F76-E543765A4F3A}" type="presParOf" srcId="{07D0DB72-9EB4-4C0A-9102-113C0CF73A46}" destId="{774A429D-1F27-451D-817B-124930C6C806}" srcOrd="2" destOrd="0" presId="urn:microsoft.com/office/officeart/2018/2/layout/IconLabelList"/>
    <dgm:cxn modelId="{6A680009-BEF8-40A8-A144-98E05C03BC48}" type="presParOf" srcId="{774A429D-1F27-451D-817B-124930C6C806}" destId="{1FDC580C-3BE3-4CFB-8E9D-5138D5735727}" srcOrd="0" destOrd="0" presId="urn:microsoft.com/office/officeart/2018/2/layout/IconLabelList"/>
    <dgm:cxn modelId="{8D0B1CB0-2351-41A9-88A0-58B372834FBF}" type="presParOf" srcId="{774A429D-1F27-451D-817B-124930C6C806}" destId="{79FF0E5C-CE42-463A-BFE0-78AD8F11BF6E}" srcOrd="1" destOrd="0" presId="urn:microsoft.com/office/officeart/2018/2/layout/IconLabelList"/>
    <dgm:cxn modelId="{25160C83-751F-4BD7-A93B-42D92FBD9C74}" type="presParOf" srcId="{774A429D-1F27-451D-817B-124930C6C806}" destId="{B0520EB4-1E04-4BAA-918D-D41F0FBC6603}" srcOrd="2" destOrd="0" presId="urn:microsoft.com/office/officeart/2018/2/layout/IconLabelList"/>
    <dgm:cxn modelId="{8519F133-ED2D-42C1-B1BB-5C5BEC71FDB5}" type="presParOf" srcId="{07D0DB72-9EB4-4C0A-9102-113C0CF73A46}" destId="{8F7E6923-83E7-421A-836F-9BDFD975DB8C}" srcOrd="3" destOrd="0" presId="urn:microsoft.com/office/officeart/2018/2/layout/IconLabelList"/>
    <dgm:cxn modelId="{5AF57B3B-8404-4D03-8A5F-2739598E3E33}" type="presParOf" srcId="{07D0DB72-9EB4-4C0A-9102-113C0CF73A46}" destId="{DFDF7C41-4EF1-4D74-9CD1-641A5F4D16AF}" srcOrd="4" destOrd="0" presId="urn:microsoft.com/office/officeart/2018/2/layout/IconLabelList"/>
    <dgm:cxn modelId="{FBEFB044-7932-458B-B1D9-248A0196BF23}" type="presParOf" srcId="{DFDF7C41-4EF1-4D74-9CD1-641A5F4D16AF}" destId="{0CD33EA8-A884-4D95-9892-2A570D834153}" srcOrd="0" destOrd="0" presId="urn:microsoft.com/office/officeart/2018/2/layout/IconLabelList"/>
    <dgm:cxn modelId="{C59330D1-AA54-4A52-A088-3935C378449C}" type="presParOf" srcId="{DFDF7C41-4EF1-4D74-9CD1-641A5F4D16AF}" destId="{059FF011-B155-4F98-852C-E19CCBF4AD70}" srcOrd="1" destOrd="0" presId="urn:microsoft.com/office/officeart/2018/2/layout/IconLabelList"/>
    <dgm:cxn modelId="{9AB54471-4ECF-420C-B47E-EE671D02DFE2}" type="presParOf" srcId="{DFDF7C41-4EF1-4D74-9CD1-641A5F4D16AF}" destId="{B608F9E8-68C5-4563-B525-BA1D27EF341B}" srcOrd="2" destOrd="0" presId="urn:microsoft.com/office/officeart/2018/2/layout/IconLabelList"/>
    <dgm:cxn modelId="{C56202CC-63CB-4930-9264-8DDE3ECA81CD}" type="presParOf" srcId="{07D0DB72-9EB4-4C0A-9102-113C0CF73A46}" destId="{9D3FFCC4-9AA0-4029-8262-9BBFDC2E79A2}" srcOrd="5" destOrd="0" presId="urn:microsoft.com/office/officeart/2018/2/layout/IconLabelList"/>
    <dgm:cxn modelId="{2F794847-1BD6-4CA3-AEAE-7C3C498A264A}" type="presParOf" srcId="{07D0DB72-9EB4-4C0A-9102-113C0CF73A46}" destId="{F79A366E-9E00-4B16-985B-CBFCE6EC2292}" srcOrd="6" destOrd="0" presId="urn:microsoft.com/office/officeart/2018/2/layout/IconLabelList"/>
    <dgm:cxn modelId="{ED903B8C-B5DE-4CB3-97F9-2D839495ECDF}" type="presParOf" srcId="{F79A366E-9E00-4B16-985B-CBFCE6EC2292}" destId="{3F2F767F-740D-4A83-930F-43E4558EFAE2}" srcOrd="0" destOrd="0" presId="urn:microsoft.com/office/officeart/2018/2/layout/IconLabelList"/>
    <dgm:cxn modelId="{D124A43F-7CA3-4BF2-8975-DA751CB4953B}" type="presParOf" srcId="{F79A366E-9E00-4B16-985B-CBFCE6EC2292}" destId="{E5A06EF5-1CEF-40BB-86DA-B0E2E2590DE7}" srcOrd="1" destOrd="0" presId="urn:microsoft.com/office/officeart/2018/2/layout/IconLabelList"/>
    <dgm:cxn modelId="{13C53518-5F29-4298-B643-360CBAF638E9}" type="presParOf" srcId="{F79A366E-9E00-4B16-985B-CBFCE6EC2292}" destId="{7F7494CC-C39F-4C10-AA75-975104FDC5AD}" srcOrd="2" destOrd="0" presId="urn:microsoft.com/office/officeart/2018/2/layout/IconLabelList"/>
    <dgm:cxn modelId="{B70DEF6B-433B-406C-8D13-AE7D5099B447}" type="presParOf" srcId="{07D0DB72-9EB4-4C0A-9102-113C0CF73A46}" destId="{F0768F50-2F94-4739-84D9-1903EF7B2FB0}" srcOrd="7" destOrd="0" presId="urn:microsoft.com/office/officeart/2018/2/layout/IconLabelList"/>
    <dgm:cxn modelId="{E45B8EC3-1A10-40CB-B524-504B009FDA27}" type="presParOf" srcId="{07D0DB72-9EB4-4C0A-9102-113C0CF73A46}" destId="{BE3F7F22-FF57-42C4-AC6C-86679E8A07E5}" srcOrd="8" destOrd="0" presId="urn:microsoft.com/office/officeart/2018/2/layout/IconLabelList"/>
    <dgm:cxn modelId="{973489F1-5813-4022-B440-E463C6E8BE30}" type="presParOf" srcId="{BE3F7F22-FF57-42C4-AC6C-86679E8A07E5}" destId="{824A4854-64B4-4620-BBDA-83DCF99A4086}" srcOrd="0" destOrd="0" presId="urn:microsoft.com/office/officeart/2018/2/layout/IconLabelList"/>
    <dgm:cxn modelId="{4826BFEB-D512-49A9-91CE-8EC0C1CEBA08}" type="presParOf" srcId="{BE3F7F22-FF57-42C4-AC6C-86679E8A07E5}" destId="{17AA73B4-90CC-4A66-B1E1-013A6B9FD869}" srcOrd="1" destOrd="0" presId="urn:microsoft.com/office/officeart/2018/2/layout/IconLabelList"/>
    <dgm:cxn modelId="{7CCA3ADE-391F-4C6A-BB41-C5560A567180}" type="presParOf" srcId="{BE3F7F22-FF57-42C4-AC6C-86679E8A07E5}" destId="{EA54EC08-79B2-4D4D-BEEE-0418F3E2BC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6FA27D-DBFE-4C14-B998-3F1EB56ABB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DEBAFB-BD31-4F5F-8C76-5915D7840FED}">
      <dgm:prSet/>
      <dgm:spPr/>
      <dgm:t>
        <a:bodyPr/>
        <a:lstStyle/>
        <a:p>
          <a:r>
            <a:rPr lang="en-GB" baseline="0"/>
            <a:t>Input Validation</a:t>
          </a:r>
          <a:endParaRPr lang="en-US"/>
        </a:p>
      </dgm:t>
    </dgm:pt>
    <dgm:pt modelId="{4997906C-7590-421A-8609-8356BB8B68D2}" type="parTrans" cxnId="{5606676C-11AB-4F87-87F3-61D2C7E90E1E}">
      <dgm:prSet/>
      <dgm:spPr/>
      <dgm:t>
        <a:bodyPr/>
        <a:lstStyle/>
        <a:p>
          <a:endParaRPr lang="en-US"/>
        </a:p>
      </dgm:t>
    </dgm:pt>
    <dgm:pt modelId="{C3692136-95B2-4E85-B1A5-8DF51A5B2FB7}" type="sibTrans" cxnId="{5606676C-11AB-4F87-87F3-61D2C7E90E1E}">
      <dgm:prSet/>
      <dgm:spPr/>
      <dgm:t>
        <a:bodyPr/>
        <a:lstStyle/>
        <a:p>
          <a:endParaRPr lang="en-US"/>
        </a:p>
      </dgm:t>
    </dgm:pt>
    <dgm:pt modelId="{0BC0F005-3631-4634-ADE5-5D00D0E8EBE7}">
      <dgm:prSet/>
      <dgm:spPr/>
      <dgm:t>
        <a:bodyPr/>
        <a:lstStyle/>
        <a:p>
          <a:r>
            <a:rPr lang="en-GB" baseline="0"/>
            <a:t>Stronger password requirements</a:t>
          </a:r>
          <a:endParaRPr lang="en-US"/>
        </a:p>
      </dgm:t>
    </dgm:pt>
    <dgm:pt modelId="{AD23CD49-E712-4F9F-921E-123E32EFCC31}" type="parTrans" cxnId="{0D518517-CC7F-42D6-98AA-58ED05F4E34B}">
      <dgm:prSet/>
      <dgm:spPr/>
      <dgm:t>
        <a:bodyPr/>
        <a:lstStyle/>
        <a:p>
          <a:endParaRPr lang="en-US"/>
        </a:p>
      </dgm:t>
    </dgm:pt>
    <dgm:pt modelId="{7896A816-C52C-4741-973D-1F809D529654}" type="sibTrans" cxnId="{0D518517-CC7F-42D6-98AA-58ED05F4E34B}">
      <dgm:prSet/>
      <dgm:spPr/>
      <dgm:t>
        <a:bodyPr/>
        <a:lstStyle/>
        <a:p>
          <a:endParaRPr lang="en-US"/>
        </a:p>
      </dgm:t>
    </dgm:pt>
    <dgm:pt modelId="{35FE29AB-EDC6-4E1C-A2E1-20F801C1F76D}">
      <dgm:prSet/>
      <dgm:spPr/>
      <dgm:t>
        <a:bodyPr/>
        <a:lstStyle/>
        <a:p>
          <a:r>
            <a:rPr lang="en-GB" baseline="0"/>
            <a:t>Multi-factor authentication</a:t>
          </a:r>
          <a:endParaRPr lang="en-US"/>
        </a:p>
      </dgm:t>
    </dgm:pt>
    <dgm:pt modelId="{86619021-109C-4D02-ABAB-2070541741D4}" type="parTrans" cxnId="{B275A86B-0C73-4074-9BDB-FBBE13773E72}">
      <dgm:prSet/>
      <dgm:spPr/>
      <dgm:t>
        <a:bodyPr/>
        <a:lstStyle/>
        <a:p>
          <a:endParaRPr lang="en-US"/>
        </a:p>
      </dgm:t>
    </dgm:pt>
    <dgm:pt modelId="{3CFB80C8-9FAD-4C11-B0BE-C4F6EA6A5D55}" type="sibTrans" cxnId="{B275A86B-0C73-4074-9BDB-FBBE13773E72}">
      <dgm:prSet/>
      <dgm:spPr/>
      <dgm:t>
        <a:bodyPr/>
        <a:lstStyle/>
        <a:p>
          <a:endParaRPr lang="en-US"/>
        </a:p>
      </dgm:t>
    </dgm:pt>
    <dgm:pt modelId="{D6523612-914A-4052-BB59-AF99CFBF5F01}" type="pres">
      <dgm:prSet presAssocID="{2C6FA27D-DBFE-4C14-B998-3F1EB56ABB26}" presName="root" presStyleCnt="0">
        <dgm:presLayoutVars>
          <dgm:dir/>
          <dgm:resizeHandles val="exact"/>
        </dgm:presLayoutVars>
      </dgm:prSet>
      <dgm:spPr/>
    </dgm:pt>
    <dgm:pt modelId="{10C742D4-3C7B-472E-A1DB-429D6D264676}" type="pres">
      <dgm:prSet presAssocID="{A5DEBAFB-BD31-4F5F-8C76-5915D7840FED}" presName="compNode" presStyleCnt="0"/>
      <dgm:spPr/>
    </dgm:pt>
    <dgm:pt modelId="{4560D5ED-5358-4B01-98DA-397EB2395183}" type="pres">
      <dgm:prSet presAssocID="{A5DEBAFB-BD31-4F5F-8C76-5915D7840FED}" presName="bgRect" presStyleLbl="bgShp" presStyleIdx="0" presStyleCnt="3"/>
      <dgm:spPr/>
    </dgm:pt>
    <dgm:pt modelId="{517B0453-05B1-4B28-BB8D-BB2543E33D36}" type="pres">
      <dgm:prSet presAssocID="{A5DEBAFB-BD31-4F5F-8C76-5915D7840F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14B795-4CEB-46E5-9745-2CCEE7D80B5D}" type="pres">
      <dgm:prSet presAssocID="{A5DEBAFB-BD31-4F5F-8C76-5915D7840FED}" presName="spaceRect" presStyleCnt="0"/>
      <dgm:spPr/>
    </dgm:pt>
    <dgm:pt modelId="{186DD86B-B40C-418B-A004-6983DEC1880D}" type="pres">
      <dgm:prSet presAssocID="{A5DEBAFB-BD31-4F5F-8C76-5915D7840FED}" presName="parTx" presStyleLbl="revTx" presStyleIdx="0" presStyleCnt="3">
        <dgm:presLayoutVars>
          <dgm:chMax val="0"/>
          <dgm:chPref val="0"/>
        </dgm:presLayoutVars>
      </dgm:prSet>
      <dgm:spPr/>
    </dgm:pt>
    <dgm:pt modelId="{663A9BCF-6544-43B5-A3B6-0296FEACEC6E}" type="pres">
      <dgm:prSet presAssocID="{C3692136-95B2-4E85-B1A5-8DF51A5B2FB7}" presName="sibTrans" presStyleCnt="0"/>
      <dgm:spPr/>
    </dgm:pt>
    <dgm:pt modelId="{54084177-E976-449E-8012-5894D6AE21D0}" type="pres">
      <dgm:prSet presAssocID="{0BC0F005-3631-4634-ADE5-5D00D0E8EBE7}" presName="compNode" presStyleCnt="0"/>
      <dgm:spPr/>
    </dgm:pt>
    <dgm:pt modelId="{92EB4503-5359-48A8-A2C2-1E5C72FDD432}" type="pres">
      <dgm:prSet presAssocID="{0BC0F005-3631-4634-ADE5-5D00D0E8EBE7}" presName="bgRect" presStyleLbl="bgShp" presStyleIdx="1" presStyleCnt="3"/>
      <dgm:spPr/>
    </dgm:pt>
    <dgm:pt modelId="{F0CCC566-E088-4F4A-957D-587B5D2BA574}" type="pres">
      <dgm:prSet presAssocID="{0BC0F005-3631-4634-ADE5-5D00D0E8EB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5F43DA1-06BB-4A92-8D3F-2922CC0EE98F}" type="pres">
      <dgm:prSet presAssocID="{0BC0F005-3631-4634-ADE5-5D00D0E8EBE7}" presName="spaceRect" presStyleCnt="0"/>
      <dgm:spPr/>
    </dgm:pt>
    <dgm:pt modelId="{F879F07A-83E1-4107-894F-6A2DC42F664C}" type="pres">
      <dgm:prSet presAssocID="{0BC0F005-3631-4634-ADE5-5D00D0E8EBE7}" presName="parTx" presStyleLbl="revTx" presStyleIdx="1" presStyleCnt="3">
        <dgm:presLayoutVars>
          <dgm:chMax val="0"/>
          <dgm:chPref val="0"/>
        </dgm:presLayoutVars>
      </dgm:prSet>
      <dgm:spPr/>
    </dgm:pt>
    <dgm:pt modelId="{5A631182-DE7D-4B05-92A2-D5A4F27F1D6A}" type="pres">
      <dgm:prSet presAssocID="{7896A816-C52C-4741-973D-1F809D529654}" presName="sibTrans" presStyleCnt="0"/>
      <dgm:spPr/>
    </dgm:pt>
    <dgm:pt modelId="{28798B9C-7573-45B8-BA57-592D6FA35EE6}" type="pres">
      <dgm:prSet presAssocID="{35FE29AB-EDC6-4E1C-A2E1-20F801C1F76D}" presName="compNode" presStyleCnt="0"/>
      <dgm:spPr/>
    </dgm:pt>
    <dgm:pt modelId="{B6546158-288F-4430-9E96-A30E55F08DED}" type="pres">
      <dgm:prSet presAssocID="{35FE29AB-EDC6-4E1C-A2E1-20F801C1F76D}" presName="bgRect" presStyleLbl="bgShp" presStyleIdx="2" presStyleCnt="3"/>
      <dgm:spPr/>
    </dgm:pt>
    <dgm:pt modelId="{BABF40D5-AB3C-40F8-A10C-BF60640174C0}" type="pres">
      <dgm:prSet presAssocID="{35FE29AB-EDC6-4E1C-A2E1-20F801C1F7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95863F6-2977-4F49-A048-F04AADB05304}" type="pres">
      <dgm:prSet presAssocID="{35FE29AB-EDC6-4E1C-A2E1-20F801C1F76D}" presName="spaceRect" presStyleCnt="0"/>
      <dgm:spPr/>
    </dgm:pt>
    <dgm:pt modelId="{44D0CFEB-FDC9-4CC4-9D38-5B9C46FFB943}" type="pres">
      <dgm:prSet presAssocID="{35FE29AB-EDC6-4E1C-A2E1-20F801C1F76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D518517-CC7F-42D6-98AA-58ED05F4E34B}" srcId="{2C6FA27D-DBFE-4C14-B998-3F1EB56ABB26}" destId="{0BC0F005-3631-4634-ADE5-5D00D0E8EBE7}" srcOrd="1" destOrd="0" parTransId="{AD23CD49-E712-4F9F-921E-123E32EFCC31}" sibTransId="{7896A816-C52C-4741-973D-1F809D529654}"/>
    <dgm:cxn modelId="{7B22F32A-DB66-4FAF-B364-DF27F7B31CC5}" type="presOf" srcId="{A5DEBAFB-BD31-4F5F-8C76-5915D7840FED}" destId="{186DD86B-B40C-418B-A004-6983DEC1880D}" srcOrd="0" destOrd="0" presId="urn:microsoft.com/office/officeart/2018/2/layout/IconVerticalSolidList"/>
    <dgm:cxn modelId="{37DD3247-5395-45D9-96A5-97956DA347AA}" type="presOf" srcId="{2C6FA27D-DBFE-4C14-B998-3F1EB56ABB26}" destId="{D6523612-914A-4052-BB59-AF99CFBF5F01}" srcOrd="0" destOrd="0" presId="urn:microsoft.com/office/officeart/2018/2/layout/IconVerticalSolidList"/>
    <dgm:cxn modelId="{B275A86B-0C73-4074-9BDB-FBBE13773E72}" srcId="{2C6FA27D-DBFE-4C14-B998-3F1EB56ABB26}" destId="{35FE29AB-EDC6-4E1C-A2E1-20F801C1F76D}" srcOrd="2" destOrd="0" parTransId="{86619021-109C-4D02-ABAB-2070541741D4}" sibTransId="{3CFB80C8-9FAD-4C11-B0BE-C4F6EA6A5D55}"/>
    <dgm:cxn modelId="{5606676C-11AB-4F87-87F3-61D2C7E90E1E}" srcId="{2C6FA27D-DBFE-4C14-B998-3F1EB56ABB26}" destId="{A5DEBAFB-BD31-4F5F-8C76-5915D7840FED}" srcOrd="0" destOrd="0" parTransId="{4997906C-7590-421A-8609-8356BB8B68D2}" sibTransId="{C3692136-95B2-4E85-B1A5-8DF51A5B2FB7}"/>
    <dgm:cxn modelId="{6D791D9A-0F87-4EB7-8A78-C4BA54E32AA0}" type="presOf" srcId="{0BC0F005-3631-4634-ADE5-5D00D0E8EBE7}" destId="{F879F07A-83E1-4107-894F-6A2DC42F664C}" srcOrd="0" destOrd="0" presId="urn:microsoft.com/office/officeart/2018/2/layout/IconVerticalSolidList"/>
    <dgm:cxn modelId="{98AE95CD-E9C0-4FB8-8A85-887ED906A787}" type="presOf" srcId="{35FE29AB-EDC6-4E1C-A2E1-20F801C1F76D}" destId="{44D0CFEB-FDC9-4CC4-9D38-5B9C46FFB943}" srcOrd="0" destOrd="0" presId="urn:microsoft.com/office/officeart/2018/2/layout/IconVerticalSolidList"/>
    <dgm:cxn modelId="{FBB07FF7-FB3A-4A38-96EE-CB746C444546}" type="presParOf" srcId="{D6523612-914A-4052-BB59-AF99CFBF5F01}" destId="{10C742D4-3C7B-472E-A1DB-429D6D264676}" srcOrd="0" destOrd="0" presId="urn:microsoft.com/office/officeart/2018/2/layout/IconVerticalSolidList"/>
    <dgm:cxn modelId="{2CE5F8F7-1FF3-4516-9617-39E16776C02C}" type="presParOf" srcId="{10C742D4-3C7B-472E-A1DB-429D6D264676}" destId="{4560D5ED-5358-4B01-98DA-397EB2395183}" srcOrd="0" destOrd="0" presId="urn:microsoft.com/office/officeart/2018/2/layout/IconVerticalSolidList"/>
    <dgm:cxn modelId="{1705B24B-D369-4F14-8933-14AB4D79B629}" type="presParOf" srcId="{10C742D4-3C7B-472E-A1DB-429D6D264676}" destId="{517B0453-05B1-4B28-BB8D-BB2543E33D36}" srcOrd="1" destOrd="0" presId="urn:microsoft.com/office/officeart/2018/2/layout/IconVerticalSolidList"/>
    <dgm:cxn modelId="{32E3AA0C-0EFF-4C66-A461-AB6139725E6D}" type="presParOf" srcId="{10C742D4-3C7B-472E-A1DB-429D6D264676}" destId="{7614B795-4CEB-46E5-9745-2CCEE7D80B5D}" srcOrd="2" destOrd="0" presId="urn:microsoft.com/office/officeart/2018/2/layout/IconVerticalSolidList"/>
    <dgm:cxn modelId="{135F0BD2-8A2C-451C-8BF3-AAE94B83DD5A}" type="presParOf" srcId="{10C742D4-3C7B-472E-A1DB-429D6D264676}" destId="{186DD86B-B40C-418B-A004-6983DEC1880D}" srcOrd="3" destOrd="0" presId="urn:microsoft.com/office/officeart/2018/2/layout/IconVerticalSolidList"/>
    <dgm:cxn modelId="{8F0C9A23-1DA0-4F33-A5D1-A3D49E130B01}" type="presParOf" srcId="{D6523612-914A-4052-BB59-AF99CFBF5F01}" destId="{663A9BCF-6544-43B5-A3B6-0296FEACEC6E}" srcOrd="1" destOrd="0" presId="urn:microsoft.com/office/officeart/2018/2/layout/IconVerticalSolidList"/>
    <dgm:cxn modelId="{BE4C7BA8-068E-4D5E-87B9-D6EE401BA8DC}" type="presParOf" srcId="{D6523612-914A-4052-BB59-AF99CFBF5F01}" destId="{54084177-E976-449E-8012-5894D6AE21D0}" srcOrd="2" destOrd="0" presId="urn:microsoft.com/office/officeart/2018/2/layout/IconVerticalSolidList"/>
    <dgm:cxn modelId="{00A2EBB0-9680-4571-BE79-14A5FAA88542}" type="presParOf" srcId="{54084177-E976-449E-8012-5894D6AE21D0}" destId="{92EB4503-5359-48A8-A2C2-1E5C72FDD432}" srcOrd="0" destOrd="0" presId="urn:microsoft.com/office/officeart/2018/2/layout/IconVerticalSolidList"/>
    <dgm:cxn modelId="{F45E2CE8-D447-41F6-9677-44E4CC6DB4FC}" type="presParOf" srcId="{54084177-E976-449E-8012-5894D6AE21D0}" destId="{F0CCC566-E088-4F4A-957D-587B5D2BA574}" srcOrd="1" destOrd="0" presId="urn:microsoft.com/office/officeart/2018/2/layout/IconVerticalSolidList"/>
    <dgm:cxn modelId="{B81FEF39-E339-4A95-B228-32421C94A99D}" type="presParOf" srcId="{54084177-E976-449E-8012-5894D6AE21D0}" destId="{C5F43DA1-06BB-4A92-8D3F-2922CC0EE98F}" srcOrd="2" destOrd="0" presId="urn:microsoft.com/office/officeart/2018/2/layout/IconVerticalSolidList"/>
    <dgm:cxn modelId="{70AEC1B4-E112-445F-9900-D66543A004FF}" type="presParOf" srcId="{54084177-E976-449E-8012-5894D6AE21D0}" destId="{F879F07A-83E1-4107-894F-6A2DC42F664C}" srcOrd="3" destOrd="0" presId="urn:microsoft.com/office/officeart/2018/2/layout/IconVerticalSolidList"/>
    <dgm:cxn modelId="{FB74B9EA-DED9-47EF-A24C-341EF1FA0896}" type="presParOf" srcId="{D6523612-914A-4052-BB59-AF99CFBF5F01}" destId="{5A631182-DE7D-4B05-92A2-D5A4F27F1D6A}" srcOrd="3" destOrd="0" presId="urn:microsoft.com/office/officeart/2018/2/layout/IconVerticalSolidList"/>
    <dgm:cxn modelId="{EDFC202E-BC8E-4A16-917D-CAA7279F5B57}" type="presParOf" srcId="{D6523612-914A-4052-BB59-AF99CFBF5F01}" destId="{28798B9C-7573-45B8-BA57-592D6FA35EE6}" srcOrd="4" destOrd="0" presId="urn:microsoft.com/office/officeart/2018/2/layout/IconVerticalSolidList"/>
    <dgm:cxn modelId="{68713E8F-C5CE-4F96-AFED-C7088D0EAFD0}" type="presParOf" srcId="{28798B9C-7573-45B8-BA57-592D6FA35EE6}" destId="{B6546158-288F-4430-9E96-A30E55F08DED}" srcOrd="0" destOrd="0" presId="urn:microsoft.com/office/officeart/2018/2/layout/IconVerticalSolidList"/>
    <dgm:cxn modelId="{5A5AFEB0-8EE9-4D9B-9B73-B9580719A58C}" type="presParOf" srcId="{28798B9C-7573-45B8-BA57-592D6FA35EE6}" destId="{BABF40D5-AB3C-40F8-A10C-BF60640174C0}" srcOrd="1" destOrd="0" presId="urn:microsoft.com/office/officeart/2018/2/layout/IconVerticalSolidList"/>
    <dgm:cxn modelId="{290ECF6C-1048-4A80-BBCD-D134E4960601}" type="presParOf" srcId="{28798B9C-7573-45B8-BA57-592D6FA35EE6}" destId="{195863F6-2977-4F49-A048-F04AADB05304}" srcOrd="2" destOrd="0" presId="urn:microsoft.com/office/officeart/2018/2/layout/IconVerticalSolidList"/>
    <dgm:cxn modelId="{1FB22558-42C3-4FF6-B34F-E637CE0F1DB8}" type="presParOf" srcId="{28798B9C-7573-45B8-BA57-592D6FA35EE6}" destId="{44D0CFEB-FDC9-4CC4-9D38-5B9C46FFB9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78C63-50D6-4C78-88F1-17A80EA8F16F}">
      <dsp:nvSpPr>
        <dsp:cNvPr id="0" name=""/>
        <dsp:cNvSpPr/>
      </dsp:nvSpPr>
      <dsp:spPr>
        <a:xfrm>
          <a:off x="433831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CF621-8884-4716-ABF9-7B0DF4B9A623}">
      <dsp:nvSpPr>
        <dsp:cNvPr id="0" name=""/>
        <dsp:cNvSpPr/>
      </dsp:nvSpPr>
      <dsp:spPr>
        <a:xfrm>
          <a:off x="667602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1A08B-FD06-426A-94D9-A41809568D94}">
      <dsp:nvSpPr>
        <dsp:cNvPr id="0" name=""/>
        <dsp:cNvSpPr/>
      </dsp:nvSpPr>
      <dsp:spPr>
        <a:xfrm>
          <a:off x="83173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Overview of the engagement</a:t>
          </a:r>
          <a:endParaRPr lang="en-US" sz="1700" kern="1200"/>
        </a:p>
      </dsp:txBody>
      <dsp:txXfrm>
        <a:off x="83173" y="1440279"/>
        <a:ext cx="1798242" cy="719296"/>
      </dsp:txXfrm>
    </dsp:sp>
    <dsp:sp modelId="{DB6546E6-8C5F-4763-8679-15528F4E87C0}">
      <dsp:nvSpPr>
        <dsp:cNvPr id="0" name=""/>
        <dsp:cNvSpPr/>
      </dsp:nvSpPr>
      <dsp:spPr>
        <a:xfrm>
          <a:off x="2546765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57014-E967-492D-A561-DA40D0322F55}">
      <dsp:nvSpPr>
        <dsp:cNvPr id="0" name=""/>
        <dsp:cNvSpPr/>
      </dsp:nvSpPr>
      <dsp:spPr>
        <a:xfrm>
          <a:off x="2780537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95C2F-2802-4AEA-B7BD-C410E748F82E}">
      <dsp:nvSpPr>
        <dsp:cNvPr id="0" name=""/>
        <dsp:cNvSpPr/>
      </dsp:nvSpPr>
      <dsp:spPr>
        <a:xfrm>
          <a:off x="2196108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Techniques Used</a:t>
          </a:r>
          <a:endParaRPr lang="en-US" sz="1700" kern="1200"/>
        </a:p>
      </dsp:txBody>
      <dsp:txXfrm>
        <a:off x="2196108" y="1440279"/>
        <a:ext cx="1798242" cy="719296"/>
      </dsp:txXfrm>
    </dsp:sp>
    <dsp:sp modelId="{14A88BE5-9F4C-47EF-AE8A-75FD7A9852B1}">
      <dsp:nvSpPr>
        <dsp:cNvPr id="0" name=""/>
        <dsp:cNvSpPr/>
      </dsp:nvSpPr>
      <dsp:spPr>
        <a:xfrm>
          <a:off x="4659700" y="1685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32AB7-AD56-44D4-A327-707A3C1D894F}">
      <dsp:nvSpPr>
        <dsp:cNvPr id="0" name=""/>
        <dsp:cNvSpPr/>
      </dsp:nvSpPr>
      <dsp:spPr>
        <a:xfrm>
          <a:off x="4893471" y="235457"/>
          <a:ext cx="629384" cy="629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150A9-F3B3-4C35-9B26-84B70EDB461A}">
      <dsp:nvSpPr>
        <dsp:cNvPr id="0" name=""/>
        <dsp:cNvSpPr/>
      </dsp:nvSpPr>
      <dsp:spPr>
        <a:xfrm>
          <a:off x="4309042" y="1440279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Outcome of vulnerabilities</a:t>
          </a:r>
          <a:endParaRPr lang="en-US" sz="1700" kern="1200"/>
        </a:p>
      </dsp:txBody>
      <dsp:txXfrm>
        <a:off x="4309042" y="1440279"/>
        <a:ext cx="1798242" cy="719296"/>
      </dsp:txXfrm>
    </dsp:sp>
    <dsp:sp modelId="{649C3E2E-B4F1-41FA-8095-83ED202CA080}">
      <dsp:nvSpPr>
        <dsp:cNvPr id="0" name=""/>
        <dsp:cNvSpPr/>
      </dsp:nvSpPr>
      <dsp:spPr>
        <a:xfrm>
          <a:off x="1490298" y="2609136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D1999-46B5-4343-BD3E-576FD0F36836}">
      <dsp:nvSpPr>
        <dsp:cNvPr id="0" name=""/>
        <dsp:cNvSpPr/>
      </dsp:nvSpPr>
      <dsp:spPr>
        <a:xfrm>
          <a:off x="1724069" y="2842908"/>
          <a:ext cx="629384" cy="629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D16B7-01BB-4772-B27F-7C4E3BDFA5BE}">
      <dsp:nvSpPr>
        <dsp:cNvPr id="0" name=""/>
        <dsp:cNvSpPr/>
      </dsp:nvSpPr>
      <dsp:spPr>
        <a:xfrm>
          <a:off x="1139641" y="4047730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Risk assessment</a:t>
          </a:r>
          <a:endParaRPr lang="en-US" sz="1700" kern="1200"/>
        </a:p>
      </dsp:txBody>
      <dsp:txXfrm>
        <a:off x="1139641" y="4047730"/>
        <a:ext cx="1798242" cy="719296"/>
      </dsp:txXfrm>
    </dsp:sp>
    <dsp:sp modelId="{1E1A7F6E-C039-4C3D-9ED3-3A65500C2315}">
      <dsp:nvSpPr>
        <dsp:cNvPr id="0" name=""/>
        <dsp:cNvSpPr/>
      </dsp:nvSpPr>
      <dsp:spPr>
        <a:xfrm>
          <a:off x="3603232" y="2609136"/>
          <a:ext cx="1096927" cy="109692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ECA9D-488E-49D7-A4B2-BDBDE7FE59FD}">
      <dsp:nvSpPr>
        <dsp:cNvPr id="0" name=""/>
        <dsp:cNvSpPr/>
      </dsp:nvSpPr>
      <dsp:spPr>
        <a:xfrm>
          <a:off x="3837004" y="2842908"/>
          <a:ext cx="629384" cy="6293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69A04-0673-4313-A969-8925504D3CB2}">
      <dsp:nvSpPr>
        <dsp:cNvPr id="0" name=""/>
        <dsp:cNvSpPr/>
      </dsp:nvSpPr>
      <dsp:spPr>
        <a:xfrm>
          <a:off x="3252575" y="4047730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Mitigation Advice</a:t>
          </a:r>
          <a:endParaRPr lang="en-US" sz="1700" kern="1200"/>
        </a:p>
      </dsp:txBody>
      <dsp:txXfrm>
        <a:off x="3252575" y="4047730"/>
        <a:ext cx="1798242" cy="719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B7B13-BB16-41D0-916C-766A2678B331}">
      <dsp:nvSpPr>
        <dsp:cNvPr id="0" name=""/>
        <dsp:cNvSpPr/>
      </dsp:nvSpPr>
      <dsp:spPr>
        <a:xfrm>
          <a:off x="775199" y="78603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F42A9-B5AA-41A2-989C-D30D311B0CC2}">
      <dsp:nvSpPr>
        <dsp:cNvPr id="0" name=""/>
        <dsp:cNvSpPr/>
      </dsp:nvSpPr>
      <dsp:spPr>
        <a:xfrm>
          <a:off x="280199" y="1902772"/>
          <a:ext cx="1800000" cy="92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/>
            <a:t>LFI – Load malicious code onto the web server</a:t>
          </a:r>
          <a:endParaRPr lang="en-US" sz="1100" kern="1200"/>
        </a:p>
      </dsp:txBody>
      <dsp:txXfrm>
        <a:off x="280199" y="1902772"/>
        <a:ext cx="1800000" cy="925927"/>
      </dsp:txXfrm>
    </dsp:sp>
    <dsp:sp modelId="{1FDC580C-3BE3-4CFB-8E9D-5138D5735727}">
      <dsp:nvSpPr>
        <dsp:cNvPr id="0" name=""/>
        <dsp:cNvSpPr/>
      </dsp:nvSpPr>
      <dsp:spPr>
        <a:xfrm>
          <a:off x="2890199" y="78603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20EB4-1E04-4BAA-918D-D41F0FBC6603}">
      <dsp:nvSpPr>
        <dsp:cNvPr id="0" name=""/>
        <dsp:cNvSpPr/>
      </dsp:nvSpPr>
      <dsp:spPr>
        <a:xfrm>
          <a:off x="2395199" y="1902772"/>
          <a:ext cx="1800000" cy="92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/>
            <a:t>Stored/Reflected XSS – Hijack authentication cookies</a:t>
          </a:r>
          <a:endParaRPr lang="en-US" sz="1100" kern="1200"/>
        </a:p>
      </dsp:txBody>
      <dsp:txXfrm>
        <a:off x="2395199" y="1902772"/>
        <a:ext cx="1800000" cy="925927"/>
      </dsp:txXfrm>
    </dsp:sp>
    <dsp:sp modelId="{0CD33EA8-A884-4D95-9892-2A570D834153}">
      <dsp:nvSpPr>
        <dsp:cNvPr id="0" name=""/>
        <dsp:cNvSpPr/>
      </dsp:nvSpPr>
      <dsp:spPr>
        <a:xfrm>
          <a:off x="5005199" y="78603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8F9E8-68C5-4563-B525-BA1D27EF341B}">
      <dsp:nvSpPr>
        <dsp:cNvPr id="0" name=""/>
        <dsp:cNvSpPr/>
      </dsp:nvSpPr>
      <dsp:spPr>
        <a:xfrm>
          <a:off x="4510199" y="1902772"/>
          <a:ext cx="1800000" cy="92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/>
            <a:t>Directory Traversal – Load files from different parts of the file system, allowing malicious code to be executed</a:t>
          </a:r>
          <a:endParaRPr lang="en-US" sz="1100" kern="1200"/>
        </a:p>
      </dsp:txBody>
      <dsp:txXfrm>
        <a:off x="4510199" y="1902772"/>
        <a:ext cx="1800000" cy="925927"/>
      </dsp:txXfrm>
    </dsp:sp>
    <dsp:sp modelId="{3F2F767F-740D-4A83-930F-43E4558EFAE2}">
      <dsp:nvSpPr>
        <dsp:cNvPr id="0" name=""/>
        <dsp:cNvSpPr/>
      </dsp:nvSpPr>
      <dsp:spPr>
        <a:xfrm>
          <a:off x="7120199" y="78603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494CC-C39F-4C10-AA75-975104FDC5AD}">
      <dsp:nvSpPr>
        <dsp:cNvPr id="0" name=""/>
        <dsp:cNvSpPr/>
      </dsp:nvSpPr>
      <dsp:spPr>
        <a:xfrm>
          <a:off x="6625199" y="1902772"/>
          <a:ext cx="1800000" cy="92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/>
            <a:t>SQL Injection – Enumerate and reveal sensitive user information</a:t>
          </a:r>
          <a:endParaRPr lang="en-US" sz="1100" kern="1200"/>
        </a:p>
      </dsp:txBody>
      <dsp:txXfrm>
        <a:off x="6625199" y="1902772"/>
        <a:ext cx="1800000" cy="925927"/>
      </dsp:txXfrm>
    </dsp:sp>
    <dsp:sp modelId="{824A4854-64B4-4620-BBDA-83DCF99A4086}">
      <dsp:nvSpPr>
        <dsp:cNvPr id="0" name=""/>
        <dsp:cNvSpPr/>
      </dsp:nvSpPr>
      <dsp:spPr>
        <a:xfrm>
          <a:off x="9235199" y="78603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4EC08-79B2-4D4D-BEEE-0418F3E2BC8F}">
      <dsp:nvSpPr>
        <dsp:cNvPr id="0" name=""/>
        <dsp:cNvSpPr/>
      </dsp:nvSpPr>
      <dsp:spPr>
        <a:xfrm>
          <a:off x="8740199" y="1902772"/>
          <a:ext cx="1800000" cy="92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baseline="0"/>
            <a:t>Lack of HTTPS – MITM attacks which could allow for sensitive customer data, such as payment information, to be sniffed by malicious actors</a:t>
          </a:r>
          <a:endParaRPr lang="en-US" sz="1100" kern="1200"/>
        </a:p>
      </dsp:txBody>
      <dsp:txXfrm>
        <a:off x="8740199" y="1902772"/>
        <a:ext cx="1800000" cy="925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0D5ED-5358-4B01-98DA-397EB2395183}">
      <dsp:nvSpPr>
        <dsp:cNvPr id="0" name=""/>
        <dsp:cNvSpPr/>
      </dsp:nvSpPr>
      <dsp:spPr>
        <a:xfrm>
          <a:off x="0" y="582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B0453-05B1-4B28-BB8D-BB2543E33D36}">
      <dsp:nvSpPr>
        <dsp:cNvPr id="0" name=""/>
        <dsp:cNvSpPr/>
      </dsp:nvSpPr>
      <dsp:spPr>
        <a:xfrm>
          <a:off x="412052" y="307067"/>
          <a:ext cx="749186" cy="74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DD86B-B40C-418B-A004-6983DEC1880D}">
      <dsp:nvSpPr>
        <dsp:cNvPr id="0" name=""/>
        <dsp:cNvSpPr/>
      </dsp:nvSpPr>
      <dsp:spPr>
        <a:xfrm>
          <a:off x="1573291" y="582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Input Validation</a:t>
          </a:r>
          <a:endParaRPr lang="en-US" sz="2500" kern="1200"/>
        </a:p>
      </dsp:txBody>
      <dsp:txXfrm>
        <a:off x="1573291" y="582"/>
        <a:ext cx="4617167" cy="1362156"/>
      </dsp:txXfrm>
    </dsp:sp>
    <dsp:sp modelId="{92EB4503-5359-48A8-A2C2-1E5C72FDD432}">
      <dsp:nvSpPr>
        <dsp:cNvPr id="0" name=""/>
        <dsp:cNvSpPr/>
      </dsp:nvSpPr>
      <dsp:spPr>
        <a:xfrm>
          <a:off x="0" y="1703278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CC566-E088-4F4A-957D-587B5D2BA574}">
      <dsp:nvSpPr>
        <dsp:cNvPr id="0" name=""/>
        <dsp:cNvSpPr/>
      </dsp:nvSpPr>
      <dsp:spPr>
        <a:xfrm>
          <a:off x="412052" y="2009763"/>
          <a:ext cx="749186" cy="74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9F07A-83E1-4107-894F-6A2DC42F664C}">
      <dsp:nvSpPr>
        <dsp:cNvPr id="0" name=""/>
        <dsp:cNvSpPr/>
      </dsp:nvSpPr>
      <dsp:spPr>
        <a:xfrm>
          <a:off x="1573291" y="1703278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Stronger password requirements</a:t>
          </a:r>
          <a:endParaRPr lang="en-US" sz="2500" kern="1200"/>
        </a:p>
      </dsp:txBody>
      <dsp:txXfrm>
        <a:off x="1573291" y="1703278"/>
        <a:ext cx="4617167" cy="1362156"/>
      </dsp:txXfrm>
    </dsp:sp>
    <dsp:sp modelId="{B6546158-288F-4430-9E96-A30E55F08DED}">
      <dsp:nvSpPr>
        <dsp:cNvPr id="0" name=""/>
        <dsp:cNvSpPr/>
      </dsp:nvSpPr>
      <dsp:spPr>
        <a:xfrm>
          <a:off x="0" y="3405974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F40D5-AB3C-40F8-A10C-BF60640174C0}">
      <dsp:nvSpPr>
        <dsp:cNvPr id="0" name=""/>
        <dsp:cNvSpPr/>
      </dsp:nvSpPr>
      <dsp:spPr>
        <a:xfrm>
          <a:off x="412052" y="3712459"/>
          <a:ext cx="749186" cy="749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0CFEB-FDC9-4CC4-9D38-5B9C46FFB943}">
      <dsp:nvSpPr>
        <dsp:cNvPr id="0" name=""/>
        <dsp:cNvSpPr/>
      </dsp:nvSpPr>
      <dsp:spPr>
        <a:xfrm>
          <a:off x="1573291" y="3405974"/>
          <a:ext cx="4617167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Multi-factor authentication</a:t>
          </a:r>
          <a:endParaRPr lang="en-US" sz="2500" kern="1200"/>
        </a:p>
      </dsp:txBody>
      <dsp:txXfrm>
        <a:off x="1573291" y="3405974"/>
        <a:ext cx="4617167" cy="1362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14C67D-B906-455D-BA57-3AC7BDDD5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32E0C-8512-4414-B261-B516F8BA7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75B80D-FABD-4FC7-8A89-6B424C925E22}" type="datetime1">
              <a:rPr lang="en-GB" smtClean="0"/>
              <a:t>26/11/2023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6510F-EAB7-49FF-882B-FACF21CCB6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26CFF-3858-4E44-8689-2174855E0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9FA676-98A1-4ED8-86AE-3FF061B14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62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F671F2-2E7C-46ED-BAF7-C6A1BAC40ED2}" type="datetime1">
              <a:rPr lang="en-GB" noProof="0" smtClean="0"/>
              <a:t>26/11/2023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B8B270D-091D-4ED2-8C85-0898DD7D9F2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B8B270D-091D-4ED2-8C85-0898DD7D9F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0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7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1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4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1334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5693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393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0770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748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8707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07935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76413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 rtlCol="0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113213"/>
            <a:ext cx="4636800" cy="1655762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>
                <a:cs typeface="Calibri"/>
              </a:rPr>
              <a:t>Presenter name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328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 rtlCol="0">
            <a:normAutofit/>
          </a:bodyPr>
          <a:lstStyle>
            <a:lvl1pPr algn="ctr">
              <a:defRPr/>
            </a:lvl1pPr>
          </a:lstStyle>
          <a:p>
            <a:pPr marL="0" indent="0" algn="ctr" rtl="0">
              <a:buNone/>
            </a:pPr>
            <a:r>
              <a:rPr lang="en-GB" noProof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243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F2BD96E-3838-45D2-9031-D3AF67C920A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8789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grpSp>
        <p:nvGrpSpPr>
          <p:cNvPr id="48" name="Group 47" hidden="1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1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27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8743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944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421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567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1487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36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93919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CMP319 – Web App Testing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816572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100"/>
              <a:t>David Cox</a:t>
            </a:r>
          </a:p>
        </p:txBody>
      </p:sp>
      <p:pic>
        <p:nvPicPr>
          <p:cNvPr id="42" name="Picture 41" descr="Person writing on a notepad">
            <a:extLst>
              <a:ext uri="{FF2B5EF4-FFF2-40B4-BE49-F238E27FC236}">
                <a16:creationId xmlns:a16="http://schemas.microsoft.com/office/drawing/2014/main" id="{8C1F90AC-FE6A-3A02-C346-499DC2588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0" r="11085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b="0" i="0" kern="1200">
                <a:solidFill>
                  <a:srgbClr val="0A304A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b="0" i="0" kern="1200">
              <a:solidFill>
                <a:srgbClr val="0A304A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02905647-18E9-4132-3D74-175660F195A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59866366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Overview of the Engagement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5651" y="685800"/>
            <a:ext cx="4878959" cy="46037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target for this engagement was “Astley </a:t>
            </a:r>
            <a:r>
              <a:rPr lang="en-GB" dirty="0">
                <a:solidFill>
                  <a:schemeClr val="tx1"/>
                </a:solidFill>
              </a:rPr>
              <a:t>Jewellers</a:t>
            </a:r>
            <a:r>
              <a:rPr lang="en-US" dirty="0">
                <a:solidFill>
                  <a:schemeClr val="tx1"/>
                </a:solidFill>
              </a:rPr>
              <a:t>”, which is a website that allows for customers to purchase and browse stock owned by Astley Jewellers.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tester used the OWASP Web Application Testing methodology to conduct a thorough assessment of the web server.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tester found multiple critical vulnerabilities including SQLi, XSS and LFI.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8144" y="5578475"/>
            <a:ext cx="1057301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A02FD-ED56-29BF-610E-0F47EAAE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Techniques Used</a:t>
            </a:r>
          </a:p>
        </p:txBody>
      </p:sp>
      <p:pic>
        <p:nvPicPr>
          <p:cNvPr id="31" name="Picture 30" descr="Pipette putting a sample on the tray">
            <a:extLst>
              <a:ext uri="{FF2B5EF4-FFF2-40B4-BE49-F238E27FC236}">
                <a16:creationId xmlns:a16="http://schemas.microsoft.com/office/drawing/2014/main" id="{1149027E-34AB-D3C8-14EA-44C68A431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22" r="28092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F62-BC8F-EC09-371E-F6992FF7C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4612" y="685800"/>
            <a:ext cx="662607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panose="05040102010807070707" pitchFamily="18" charset="2"/>
              <a:buChar char=""/>
            </a:pPr>
            <a:r>
              <a:rPr lang="en-US" dirty="0"/>
              <a:t>The tester utilised tools such as: </a:t>
            </a:r>
          </a:p>
          <a:p>
            <a:pPr marL="285750" indent="-285750" algn="l">
              <a:buFont typeface="Wingdings 3" panose="05040102010807070707" pitchFamily="18" charset="2"/>
              <a:buChar char=""/>
            </a:pPr>
            <a:r>
              <a:rPr lang="en-US" dirty="0"/>
              <a:t>OWASP ZAP</a:t>
            </a:r>
          </a:p>
          <a:p>
            <a:pPr marL="285750" indent="-285750" algn="l">
              <a:buFont typeface="Wingdings 3" panose="05040102010807070707" pitchFamily="18" charset="2"/>
              <a:buChar char=""/>
            </a:pPr>
            <a:r>
              <a:rPr lang="en-US" dirty="0"/>
              <a:t>Burp</a:t>
            </a:r>
          </a:p>
          <a:p>
            <a:pPr marL="285750" indent="-285750" algn="l">
              <a:buFont typeface="Wingdings 3" panose="05040102010807070707" pitchFamily="18" charset="2"/>
              <a:buChar char=""/>
            </a:pPr>
            <a:r>
              <a:rPr lang="en-US" dirty="0"/>
              <a:t>Nmap</a:t>
            </a:r>
          </a:p>
          <a:p>
            <a:pPr marL="285750" indent="-285750" algn="l">
              <a:buFont typeface="Wingdings 3" panose="05040102010807070707" pitchFamily="18" charset="2"/>
              <a:buChar char=""/>
            </a:pPr>
            <a:r>
              <a:rPr lang="en-US" dirty="0"/>
              <a:t>SQLMAP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5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2F16BF-B631-5741-4CEF-7A05789D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Outcome of vulnerabilities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A18CBFE-226B-89E7-6181-6AA8603C6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029814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64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1DA9-0F36-7943-A947-E366C552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1A231-E741-95D4-34FF-DA6A5392B8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These vulnerabilities should be fixed with urgency</a:t>
            </a:r>
          </a:p>
          <a:p>
            <a:r>
              <a:rPr lang="en-GB" dirty="0"/>
              <a:t>Multiple vulnerabilities could lead to the entire website being compromised</a:t>
            </a:r>
          </a:p>
        </p:txBody>
      </p:sp>
    </p:spTree>
    <p:extLst>
      <p:ext uri="{BB962C8B-B14F-4D97-AF65-F5344CB8AC3E}">
        <p14:creationId xmlns:p14="http://schemas.microsoft.com/office/powerpoint/2010/main" val="163268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541604-D23B-504D-5233-05E81832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Mitigation tactics</a:t>
            </a:r>
          </a:p>
        </p:txBody>
      </p:sp>
      <p:graphicFrame>
        <p:nvGraphicFramePr>
          <p:cNvPr id="38" name="Text Placeholder 2">
            <a:extLst>
              <a:ext uri="{FF2B5EF4-FFF2-40B4-BE49-F238E27FC236}">
                <a16:creationId xmlns:a16="http://schemas.microsoft.com/office/drawing/2014/main" id="{1257EA21-B680-A1B2-5534-780A15698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1264046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6113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206</Words>
  <Application>Microsoft Office PowerPoint</Application>
  <PresentationFormat>Widescreen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Slice</vt:lpstr>
      <vt:lpstr>CMP319 – Web App Testing Presentation</vt:lpstr>
      <vt:lpstr>Agenda</vt:lpstr>
      <vt:lpstr>Overview of the Engagement</vt:lpstr>
      <vt:lpstr>Techniques Used</vt:lpstr>
      <vt:lpstr>Outcome of vulnerabilities</vt:lpstr>
      <vt:lpstr>Risk Assessment</vt:lpstr>
      <vt:lpstr>Mitigation tactics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CMP319 – Web App Testing Presentation</dc:title>
  <dc:creator>DAVID COX</dc:creator>
  <cp:lastModifiedBy>DAVID COX</cp:lastModifiedBy>
  <cp:revision>1</cp:revision>
  <dcterms:created xsi:type="dcterms:W3CDTF">2023-11-25T11:37:06Z</dcterms:created>
  <dcterms:modified xsi:type="dcterms:W3CDTF">2023-11-26T15:08:03Z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