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9964F-C3C4-4820-87A2-6E9CD6EDB4FE}" v="15" dt="2024-05-05T10:46:5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OX" userId="c01c9b02-1981-4fb6-94ba-26580a6341cc" providerId="ADAL" clId="{0BD55C93-FB4C-4E8C-8A61-8ACE95D3552B}"/>
    <pc:docChg chg="addSld">
      <pc:chgData name="DAVID COX" userId="c01c9b02-1981-4fb6-94ba-26580a6341cc" providerId="ADAL" clId="{0BD55C93-FB4C-4E8C-8A61-8ACE95D3552B}" dt="2024-05-01T08:17:56.330" v="0" actId="680"/>
      <pc:docMkLst>
        <pc:docMk/>
      </pc:docMkLst>
      <pc:sldChg chg="new">
        <pc:chgData name="DAVID COX" userId="c01c9b02-1981-4fb6-94ba-26580a6341cc" providerId="ADAL" clId="{0BD55C93-FB4C-4E8C-8A61-8ACE95D3552B}" dt="2024-05-01T08:17:56.330" v="0" actId="680"/>
        <pc:sldMkLst>
          <pc:docMk/>
          <pc:sldMk cId="162466647" sldId="256"/>
        </pc:sldMkLst>
      </pc:sldChg>
    </pc:docChg>
  </pc:docChgLst>
  <pc:docChgLst>
    <pc:chgData name="DAVID COX" userId="c01c9b02-1981-4fb6-94ba-26580a6341cc" providerId="ADAL" clId="{0E19964F-C3C4-4820-87A2-6E9CD6EDB4FE}"/>
    <pc:docChg chg="undo custSel addSld delSld modSld addMainMaster delMainMaster">
      <pc:chgData name="DAVID COX" userId="c01c9b02-1981-4fb6-94ba-26580a6341cc" providerId="ADAL" clId="{0E19964F-C3C4-4820-87A2-6E9CD6EDB4FE}" dt="2024-05-05T10:49:11.664" v="606" actId="1076"/>
      <pc:docMkLst>
        <pc:docMk/>
      </pc:docMkLst>
      <pc:sldChg chg="addSp delSp modSp mod setBg modClrScheme addAnim delAnim setClrOvrMap chgLayout">
        <pc:chgData name="DAVID COX" userId="c01c9b02-1981-4fb6-94ba-26580a6341cc" providerId="ADAL" clId="{0E19964F-C3C4-4820-87A2-6E9CD6EDB4FE}" dt="2024-05-05T10:22:43.902" v="532" actId="1076"/>
        <pc:sldMkLst>
          <pc:docMk/>
          <pc:sldMk cId="162466647" sldId="256"/>
        </pc:sldMkLst>
        <pc:spChg chg="mo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2" creationId="{9D65C3DF-2725-738D-8A86-E616A1F3756E}"/>
          </ac:spMkLst>
        </pc:spChg>
        <pc:spChg chg="mo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" creationId="{6DE09794-2D1A-0B60-DB66-42860F4CC146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9" creationId="{A5D0B0D3-D735-4619-AA45-B57B791E1744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11" creationId="{CF7F2079-504C-499A-A644-58F4DDC7643B}"/>
          </ac:spMkLst>
        </pc:spChg>
        <pc:spChg chg="add del">
          <ac:chgData name="DAVID COX" userId="c01c9b02-1981-4fb6-94ba-26580a6341cc" providerId="ADAL" clId="{0E19964F-C3C4-4820-87A2-6E9CD6EDB4FE}" dt="2024-05-01T08:19:15.337" v="30" actId="26606"/>
          <ac:spMkLst>
            <pc:docMk/>
            <pc:sldMk cId="162466647" sldId="256"/>
            <ac:spMk id="21" creationId="{3D505D40-32E9-4C48-81F8-AD80433BE6B7}"/>
          </ac:spMkLst>
        </pc:spChg>
        <pc:spChg chg="ad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2" creationId="{657F69E0-C4B0-4BEC-A689-4F8D877F05D4}"/>
          </ac:spMkLst>
        </pc:spChg>
        <pc:spChg chg="add">
          <ac:chgData name="DAVID COX" userId="c01c9b02-1981-4fb6-94ba-26580a6341cc" providerId="ADAL" clId="{0E19964F-C3C4-4820-87A2-6E9CD6EDB4FE}" dt="2024-05-01T08:19:15.387" v="31" actId="26606"/>
          <ac:spMkLst>
            <pc:docMk/>
            <pc:sldMk cId="162466647" sldId="256"/>
            <ac:spMk id="34" creationId="{9F6380B4-6A1C-481E-8408-B4E6C75B9B81}"/>
          </ac:spMkLst>
        </pc:spChg>
        <pc:grpChg chg="add del">
          <ac:chgData name="DAVID COX" userId="c01c9b02-1981-4fb6-94ba-26580a6341cc" providerId="ADAL" clId="{0E19964F-C3C4-4820-87A2-6E9CD6EDB4FE}" dt="2024-05-01T08:19:15.337" v="30" actId="26606"/>
          <ac:grpSpMkLst>
            <pc:docMk/>
            <pc:sldMk cId="162466647" sldId="256"/>
            <ac:grpSpMk id="13" creationId="{DBBA0A0D-8F6A-400A-9E49-8C008E2C7DB1}"/>
          </ac:grpSpMkLst>
        </pc:grpChg>
        <pc:grpChg chg="add del">
          <ac:chgData name="DAVID COX" userId="c01c9b02-1981-4fb6-94ba-26580a6341cc" providerId="ADAL" clId="{0E19964F-C3C4-4820-87A2-6E9CD6EDB4FE}" dt="2024-05-01T08:19:15.337" v="30" actId="26606"/>
          <ac:grpSpMkLst>
            <pc:docMk/>
            <pc:sldMk cId="162466647" sldId="256"/>
            <ac:grpSpMk id="23" creationId="{C507BF36-B92B-4CAC-BCA7-8364B51E1F09}"/>
          </ac:grpSpMkLst>
        </pc:grpChg>
        <pc:picChg chg="add del">
          <ac:chgData name="DAVID COX" userId="c01c9b02-1981-4fb6-94ba-26580a6341cc" providerId="ADAL" clId="{0E19964F-C3C4-4820-87A2-6E9CD6EDB4FE}" dt="2024-05-01T08:19:15.337" v="30" actId="26606"/>
          <ac:picMkLst>
            <pc:docMk/>
            <pc:sldMk cId="162466647" sldId="256"/>
            <ac:picMk id="4" creationId="{5213EF34-229C-20A6-8DD4-E0941F765BDC}"/>
          </ac:picMkLst>
        </pc:picChg>
        <pc:picChg chg="add mod">
          <ac:chgData name="DAVID COX" userId="c01c9b02-1981-4fb6-94ba-26580a6341cc" providerId="ADAL" clId="{0E19964F-C3C4-4820-87A2-6E9CD6EDB4FE}" dt="2024-05-05T10:22:43.902" v="532" actId="1076"/>
          <ac:picMkLst>
            <pc:docMk/>
            <pc:sldMk cId="162466647" sldId="256"/>
            <ac:picMk id="33" creationId="{0A9A92F4-9429-F5DC-73CF-FD221915369A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4T13:34:00.006" v="531" actId="20578"/>
        <pc:sldMkLst>
          <pc:docMk/>
          <pc:sldMk cId="1924317994" sldId="257"/>
        </pc:sldMkLst>
        <pc:spChg chg="mod">
          <ac:chgData name="DAVID COX" userId="c01c9b02-1981-4fb6-94ba-26580a6341cc" providerId="ADAL" clId="{0E19964F-C3C4-4820-87A2-6E9CD6EDB4FE}" dt="2024-05-01T08:21:39.467" v="52" actId="20577"/>
          <ac:spMkLst>
            <pc:docMk/>
            <pc:sldMk cId="1924317994" sldId="257"/>
            <ac:spMk id="2" creationId="{6BD8FEAD-6455-B5C3-3324-01C75A0DF3BD}"/>
          </ac:spMkLst>
        </pc:spChg>
        <pc:spChg chg="mod">
          <ac:chgData name="DAVID COX" userId="c01c9b02-1981-4fb6-94ba-26580a6341cc" providerId="ADAL" clId="{0E19964F-C3C4-4820-87A2-6E9CD6EDB4FE}" dt="2024-05-04T13:34:00.006" v="531" actId="20578"/>
          <ac:spMkLst>
            <pc:docMk/>
            <pc:sldMk cId="1924317994" sldId="257"/>
            <ac:spMk id="3" creationId="{AA2FF362-D852-0184-946F-EB1094E4CE9B}"/>
          </ac:spMkLst>
        </pc:spChg>
        <pc:picChg chg="add del">
          <ac:chgData name="DAVID COX" userId="c01c9b02-1981-4fb6-94ba-26580a6341cc" providerId="ADAL" clId="{0E19964F-C3C4-4820-87A2-6E9CD6EDB4FE}" dt="2024-05-02T21:06:29.563" v="264" actId="478"/>
          <ac:picMkLst>
            <pc:docMk/>
            <pc:sldMk cId="1924317994" sldId="257"/>
            <ac:picMk id="5" creationId="{8B5E980B-686F-FBB2-C9E5-7A4B1C115FF3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5T10:49:11.664" v="606" actId="1076"/>
        <pc:sldMkLst>
          <pc:docMk/>
          <pc:sldMk cId="1998124313" sldId="258"/>
        </pc:sldMkLst>
        <pc:spChg chg="mod">
          <ac:chgData name="DAVID COX" userId="c01c9b02-1981-4fb6-94ba-26580a6341cc" providerId="ADAL" clId="{0E19964F-C3C4-4820-87A2-6E9CD6EDB4FE}" dt="2024-05-05T10:49:11.664" v="606" actId="1076"/>
          <ac:spMkLst>
            <pc:docMk/>
            <pc:sldMk cId="1998124313" sldId="258"/>
            <ac:spMk id="2" creationId="{D4F6B313-1F6C-A9FD-C096-1D7939765273}"/>
          </ac:spMkLst>
        </pc:spChg>
        <pc:spChg chg="del">
          <ac:chgData name="DAVID COX" userId="c01c9b02-1981-4fb6-94ba-26580a6341cc" providerId="ADAL" clId="{0E19964F-C3C4-4820-87A2-6E9CD6EDB4FE}" dt="2024-05-02T15:33:42.324" v="241"/>
          <ac:spMkLst>
            <pc:docMk/>
            <pc:sldMk cId="1998124313" sldId="258"/>
            <ac:spMk id="3" creationId="{B186483E-8706-1E32-81F5-7D19367B86A0}"/>
          </ac:spMkLst>
        </pc:spChg>
        <pc:picChg chg="add mod">
          <ac:chgData name="DAVID COX" userId="c01c9b02-1981-4fb6-94ba-26580a6341cc" providerId="ADAL" clId="{0E19964F-C3C4-4820-87A2-6E9CD6EDB4FE}" dt="2024-05-05T10:49:08.267" v="605" actId="1076"/>
          <ac:picMkLst>
            <pc:docMk/>
            <pc:sldMk cId="1998124313" sldId="258"/>
            <ac:picMk id="5" creationId="{2DDECCA2-9DE6-BCE6-26FE-007CA4F2AF2D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5T10:47:00.204" v="603" actId="14100"/>
        <pc:sldMkLst>
          <pc:docMk/>
          <pc:sldMk cId="2135071310" sldId="259"/>
        </pc:sldMkLst>
        <pc:spChg chg="mod">
          <ac:chgData name="DAVID COX" userId="c01c9b02-1981-4fb6-94ba-26580a6341cc" providerId="ADAL" clId="{0E19964F-C3C4-4820-87A2-6E9CD6EDB4FE}" dt="2024-05-01T08:24:56.595" v="232" actId="20577"/>
          <ac:spMkLst>
            <pc:docMk/>
            <pc:sldMk cId="2135071310" sldId="259"/>
            <ac:spMk id="2" creationId="{1D238F6A-98C5-533E-FD31-C1BBACCCC0E4}"/>
          </ac:spMkLst>
        </pc:spChg>
        <pc:spChg chg="del">
          <ac:chgData name="DAVID COX" userId="c01c9b02-1981-4fb6-94ba-26580a6341cc" providerId="ADAL" clId="{0E19964F-C3C4-4820-87A2-6E9CD6EDB4FE}" dt="2024-05-01T09:14:30.352" v="233"/>
          <ac:spMkLst>
            <pc:docMk/>
            <pc:sldMk cId="2135071310" sldId="259"/>
            <ac:spMk id="3" creationId="{165AC081-E2FB-E475-014C-E832851A11F7}"/>
          </ac:spMkLst>
        </pc:spChg>
        <pc:spChg chg="add del mod">
          <ac:chgData name="DAVID COX" userId="c01c9b02-1981-4fb6-94ba-26580a6341cc" providerId="ADAL" clId="{0E19964F-C3C4-4820-87A2-6E9CD6EDB4FE}" dt="2024-05-05T10:46:53.006" v="595"/>
          <ac:spMkLst>
            <pc:docMk/>
            <pc:sldMk cId="2135071310" sldId="259"/>
            <ac:spMk id="4" creationId="{44D35149-F5C9-D0CD-7657-D3BF69AEA80D}"/>
          </ac:spMkLst>
        </pc:spChg>
        <pc:picChg chg="add del mod">
          <ac:chgData name="DAVID COX" userId="c01c9b02-1981-4fb6-94ba-26580a6341cc" providerId="ADAL" clId="{0E19964F-C3C4-4820-87A2-6E9CD6EDB4FE}" dt="2024-05-05T10:46:47.692" v="594" actId="478"/>
          <ac:picMkLst>
            <pc:docMk/>
            <pc:sldMk cId="2135071310" sldId="259"/>
            <ac:picMk id="5" creationId="{79F0A16D-6CD1-D683-6670-31C77DF2AE71}"/>
          </ac:picMkLst>
        </pc:picChg>
        <pc:picChg chg="add mod">
          <ac:chgData name="DAVID COX" userId="c01c9b02-1981-4fb6-94ba-26580a6341cc" providerId="ADAL" clId="{0E19964F-C3C4-4820-87A2-6E9CD6EDB4FE}" dt="2024-05-05T10:47:00.204" v="603" actId="14100"/>
          <ac:picMkLst>
            <pc:docMk/>
            <pc:sldMk cId="2135071310" sldId="259"/>
            <ac:picMk id="7" creationId="{8BA43665-2505-38BD-1CCA-3BA4FFC25767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04:49.185" v="262" actId="962"/>
        <pc:sldMkLst>
          <pc:docMk/>
          <pc:sldMk cId="3948293120" sldId="260"/>
        </pc:sldMkLst>
        <pc:spChg chg="mod">
          <ac:chgData name="DAVID COX" userId="c01c9b02-1981-4fb6-94ba-26580a6341cc" providerId="ADAL" clId="{0E19964F-C3C4-4820-87A2-6E9CD6EDB4FE}" dt="2024-05-02T21:02:21.358" v="259" actId="20577"/>
          <ac:spMkLst>
            <pc:docMk/>
            <pc:sldMk cId="3948293120" sldId="260"/>
            <ac:spMk id="2" creationId="{00435DEF-3620-D1F3-FD07-0979DA033502}"/>
          </ac:spMkLst>
        </pc:spChg>
        <pc:spChg chg="del">
          <ac:chgData name="DAVID COX" userId="c01c9b02-1981-4fb6-94ba-26580a6341cc" providerId="ADAL" clId="{0E19964F-C3C4-4820-87A2-6E9CD6EDB4FE}" dt="2024-05-02T21:04:48.590" v="260"/>
          <ac:spMkLst>
            <pc:docMk/>
            <pc:sldMk cId="3948293120" sldId="260"/>
            <ac:spMk id="3" creationId="{F30C838B-7AD3-CDF8-6F34-898DD8427729}"/>
          </ac:spMkLst>
        </pc:spChg>
        <pc:picChg chg="add mod">
          <ac:chgData name="DAVID COX" userId="c01c9b02-1981-4fb6-94ba-26580a6341cc" providerId="ADAL" clId="{0E19964F-C3C4-4820-87A2-6E9CD6EDB4FE}" dt="2024-05-02T21:04:49.185" v="262" actId="962"/>
          <ac:picMkLst>
            <pc:docMk/>
            <pc:sldMk cId="3948293120" sldId="260"/>
            <ac:picMk id="6" creationId="{8569209B-B251-5188-94AA-7DDFB7BB8B43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07:09.006" v="307" actId="1076"/>
        <pc:sldMkLst>
          <pc:docMk/>
          <pc:sldMk cId="413964725" sldId="261"/>
        </pc:sldMkLst>
        <pc:spChg chg="mod">
          <ac:chgData name="DAVID COX" userId="c01c9b02-1981-4fb6-94ba-26580a6341cc" providerId="ADAL" clId="{0E19964F-C3C4-4820-87A2-6E9CD6EDB4FE}" dt="2024-05-02T21:06:44.467" v="293" actId="27636"/>
          <ac:spMkLst>
            <pc:docMk/>
            <pc:sldMk cId="413964725" sldId="261"/>
            <ac:spMk id="2" creationId="{83C05586-6DD8-E8FA-1226-0CC7652DE650}"/>
          </ac:spMkLst>
        </pc:spChg>
        <pc:spChg chg="add del">
          <ac:chgData name="DAVID COX" userId="c01c9b02-1981-4fb6-94ba-26580a6341cc" providerId="ADAL" clId="{0E19964F-C3C4-4820-87A2-6E9CD6EDB4FE}" dt="2024-05-02T21:06:54.749" v="299"/>
          <ac:spMkLst>
            <pc:docMk/>
            <pc:sldMk cId="413964725" sldId="261"/>
            <ac:spMk id="3" creationId="{DD29D4D0-807E-7881-8D90-C32A257166DB}"/>
          </ac:spMkLst>
        </pc:spChg>
        <pc:spChg chg="add del mod">
          <ac:chgData name="DAVID COX" userId="c01c9b02-1981-4fb6-94ba-26580a6341cc" providerId="ADAL" clId="{0E19964F-C3C4-4820-87A2-6E9CD6EDB4FE}" dt="2024-05-02T21:07:04.393" v="303" actId="478"/>
          <ac:spMkLst>
            <pc:docMk/>
            <pc:sldMk cId="413964725" sldId="261"/>
            <ac:spMk id="10" creationId="{37A893FF-A4FF-C5E7-0EC8-9CB1B5E903C4}"/>
          </ac:spMkLst>
        </pc:spChg>
        <pc:picChg chg="add mod">
          <ac:chgData name="DAVID COX" userId="c01c9b02-1981-4fb6-94ba-26580a6341cc" providerId="ADAL" clId="{0E19964F-C3C4-4820-87A2-6E9CD6EDB4FE}" dt="2024-05-02T21:06:51.275" v="298"/>
          <ac:picMkLst>
            <pc:docMk/>
            <pc:sldMk cId="413964725" sldId="261"/>
            <ac:picMk id="6" creationId="{7E3A15E1-1A3B-34F5-6E59-A83043AE1935}"/>
          </ac:picMkLst>
        </pc:picChg>
        <pc:picChg chg="add del mod">
          <ac:chgData name="DAVID COX" userId="c01c9b02-1981-4fb6-94ba-26580a6341cc" providerId="ADAL" clId="{0E19964F-C3C4-4820-87A2-6E9CD6EDB4FE}" dt="2024-05-02T21:07:03.215" v="302" actId="478"/>
          <ac:picMkLst>
            <pc:docMk/>
            <pc:sldMk cId="413964725" sldId="261"/>
            <ac:picMk id="8" creationId="{16DE53FE-94F2-A3D3-CFD6-6DCA5D7F2738}"/>
          </ac:picMkLst>
        </pc:picChg>
        <pc:picChg chg="add mod">
          <ac:chgData name="DAVID COX" userId="c01c9b02-1981-4fb6-94ba-26580a6341cc" providerId="ADAL" clId="{0E19964F-C3C4-4820-87A2-6E9CD6EDB4FE}" dt="2024-05-02T21:07:09.006" v="307" actId="1076"/>
          <ac:picMkLst>
            <pc:docMk/>
            <pc:sldMk cId="413964725" sldId="261"/>
            <ac:picMk id="12" creationId="{00AA6263-B4C8-0669-EA60-7DDBA67E0C10}"/>
          </ac:picMkLst>
        </pc:picChg>
      </pc:sldChg>
      <pc:sldChg chg="new del">
        <pc:chgData name="DAVID COX" userId="c01c9b02-1981-4fb6-94ba-26580a6341cc" providerId="ADAL" clId="{0E19964F-C3C4-4820-87A2-6E9CD6EDB4FE}" dt="2024-05-02T21:07:18.568" v="310" actId="47"/>
        <pc:sldMkLst>
          <pc:docMk/>
          <pc:sldMk cId="3402702373" sldId="262"/>
        </pc:sldMkLst>
      </pc:sldChg>
      <pc:sldChg chg="addSp delSp modSp new mod">
        <pc:chgData name="DAVID COX" userId="c01c9b02-1981-4fb6-94ba-26580a6341cc" providerId="ADAL" clId="{0E19964F-C3C4-4820-87A2-6E9CD6EDB4FE}" dt="2024-05-02T21:08:27.863" v="331" actId="14100"/>
        <pc:sldMkLst>
          <pc:docMk/>
          <pc:sldMk cId="1346549649" sldId="263"/>
        </pc:sldMkLst>
        <pc:spChg chg="mod">
          <ac:chgData name="DAVID COX" userId="c01c9b02-1981-4fb6-94ba-26580a6341cc" providerId="ADAL" clId="{0E19964F-C3C4-4820-87A2-6E9CD6EDB4FE}" dt="2024-05-02T21:08:27.863" v="331" actId="14100"/>
          <ac:spMkLst>
            <pc:docMk/>
            <pc:sldMk cId="1346549649" sldId="263"/>
            <ac:spMk id="2" creationId="{4E7E0F43-997B-9D1D-B12A-10AEC4D5A9DF}"/>
          </ac:spMkLst>
        </pc:spChg>
        <pc:spChg chg="del">
          <ac:chgData name="DAVID COX" userId="c01c9b02-1981-4fb6-94ba-26580a6341cc" providerId="ADAL" clId="{0E19964F-C3C4-4820-87A2-6E9CD6EDB4FE}" dt="2024-05-02T21:08:09.922" v="311"/>
          <ac:spMkLst>
            <pc:docMk/>
            <pc:sldMk cId="1346549649" sldId="263"/>
            <ac:spMk id="3" creationId="{8ABFFD24-7FD6-A5D5-45F7-0D3BBCFF9366}"/>
          </ac:spMkLst>
        </pc:spChg>
        <pc:picChg chg="add mod">
          <ac:chgData name="DAVID COX" userId="c01c9b02-1981-4fb6-94ba-26580a6341cc" providerId="ADAL" clId="{0E19964F-C3C4-4820-87A2-6E9CD6EDB4FE}" dt="2024-05-02T21:08:10.398" v="313" actId="962"/>
          <ac:picMkLst>
            <pc:docMk/>
            <pc:sldMk cId="1346549649" sldId="263"/>
            <ac:picMk id="6" creationId="{8370E050-3E6F-58CD-DC72-EDF23A69567C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39:46.563" v="378" actId="20577"/>
        <pc:sldMkLst>
          <pc:docMk/>
          <pc:sldMk cId="460022817" sldId="264"/>
        </pc:sldMkLst>
        <pc:spChg chg="mod">
          <ac:chgData name="DAVID COX" userId="c01c9b02-1981-4fb6-94ba-26580a6341cc" providerId="ADAL" clId="{0E19964F-C3C4-4820-87A2-6E9CD6EDB4FE}" dt="2024-05-02T21:39:46.563" v="378" actId="20577"/>
          <ac:spMkLst>
            <pc:docMk/>
            <pc:sldMk cId="460022817" sldId="264"/>
            <ac:spMk id="2" creationId="{336BF761-17C5-3452-261F-FD9078D1E984}"/>
          </ac:spMkLst>
        </pc:spChg>
        <pc:spChg chg="del">
          <ac:chgData name="DAVID COX" userId="c01c9b02-1981-4fb6-94ba-26580a6341cc" providerId="ADAL" clId="{0E19964F-C3C4-4820-87A2-6E9CD6EDB4FE}" dt="2024-05-02T21:36:17.640" v="333"/>
          <ac:spMkLst>
            <pc:docMk/>
            <pc:sldMk cId="460022817" sldId="264"/>
            <ac:spMk id="3" creationId="{88567BCE-45D7-09A5-64F8-BE62AE9B1F88}"/>
          </ac:spMkLst>
        </pc:spChg>
        <pc:picChg chg="add mod">
          <ac:chgData name="DAVID COX" userId="c01c9b02-1981-4fb6-94ba-26580a6341cc" providerId="ADAL" clId="{0E19964F-C3C4-4820-87A2-6E9CD6EDB4FE}" dt="2024-05-02T21:36:20.900" v="336" actId="1076"/>
          <ac:picMkLst>
            <pc:docMk/>
            <pc:sldMk cId="460022817" sldId="264"/>
            <ac:picMk id="6" creationId="{9C8A7D1B-B171-BD5A-ED2F-3F48E0B423F1}"/>
          </ac:picMkLst>
        </pc:picChg>
        <pc:picChg chg="add mod">
          <ac:chgData name="DAVID COX" userId="c01c9b02-1981-4fb6-94ba-26580a6341cc" providerId="ADAL" clId="{0E19964F-C3C4-4820-87A2-6E9CD6EDB4FE}" dt="2024-05-02T21:37:19.489" v="343" actId="14100"/>
          <ac:picMkLst>
            <pc:docMk/>
            <pc:sldMk cId="460022817" sldId="264"/>
            <ac:picMk id="8" creationId="{92214E2D-27D2-C888-828E-BDF8B67F02F0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40:43.144" v="403" actId="1076"/>
        <pc:sldMkLst>
          <pc:docMk/>
          <pc:sldMk cId="549938877" sldId="265"/>
        </pc:sldMkLst>
        <pc:spChg chg="mod">
          <ac:chgData name="DAVID COX" userId="c01c9b02-1981-4fb6-94ba-26580a6341cc" providerId="ADAL" clId="{0E19964F-C3C4-4820-87A2-6E9CD6EDB4FE}" dt="2024-05-02T21:40:35.906" v="398" actId="14100"/>
          <ac:spMkLst>
            <pc:docMk/>
            <pc:sldMk cId="549938877" sldId="265"/>
            <ac:spMk id="2" creationId="{C0214731-B1C9-1969-6BC2-D4445A45CC98}"/>
          </ac:spMkLst>
        </pc:spChg>
        <pc:spChg chg="del">
          <ac:chgData name="DAVID COX" userId="c01c9b02-1981-4fb6-94ba-26580a6341cc" providerId="ADAL" clId="{0E19964F-C3C4-4820-87A2-6E9CD6EDB4FE}" dt="2024-05-02T21:40:38.986" v="399"/>
          <ac:spMkLst>
            <pc:docMk/>
            <pc:sldMk cId="549938877" sldId="265"/>
            <ac:spMk id="3" creationId="{1FC7270A-239A-70A5-D0BB-6F1CC5013A8D}"/>
          </ac:spMkLst>
        </pc:spChg>
        <pc:picChg chg="add mod">
          <ac:chgData name="DAVID COX" userId="c01c9b02-1981-4fb6-94ba-26580a6341cc" providerId="ADAL" clId="{0E19964F-C3C4-4820-87A2-6E9CD6EDB4FE}" dt="2024-05-02T21:40:43.144" v="403" actId="1076"/>
          <ac:picMkLst>
            <pc:docMk/>
            <pc:sldMk cId="549938877" sldId="265"/>
            <ac:picMk id="6" creationId="{66AF1A52-37A5-D43E-269C-FF910E74353E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2T21:42:21.815" v="436" actId="1076"/>
        <pc:sldMkLst>
          <pc:docMk/>
          <pc:sldMk cId="3997149109" sldId="266"/>
        </pc:sldMkLst>
        <pc:spChg chg="mod">
          <ac:chgData name="DAVID COX" userId="c01c9b02-1981-4fb6-94ba-26580a6341cc" providerId="ADAL" clId="{0E19964F-C3C4-4820-87A2-6E9CD6EDB4FE}" dt="2024-05-02T21:41:58.139" v="427" actId="1076"/>
          <ac:spMkLst>
            <pc:docMk/>
            <pc:sldMk cId="3997149109" sldId="266"/>
            <ac:spMk id="2" creationId="{FC918480-C684-7BA9-2D7C-3B7B829A563D}"/>
          </ac:spMkLst>
        </pc:spChg>
        <pc:spChg chg="del">
          <ac:chgData name="DAVID COX" userId="c01c9b02-1981-4fb6-94ba-26580a6341cc" providerId="ADAL" clId="{0E19964F-C3C4-4820-87A2-6E9CD6EDB4FE}" dt="2024-05-02T21:41:45.330" v="417"/>
          <ac:spMkLst>
            <pc:docMk/>
            <pc:sldMk cId="3997149109" sldId="266"/>
            <ac:spMk id="3" creationId="{ECB019BE-8A5D-706C-E63B-50446582D56F}"/>
          </ac:spMkLst>
        </pc:spChg>
        <pc:spChg chg="del">
          <ac:chgData name="DAVID COX" userId="c01c9b02-1981-4fb6-94ba-26580a6341cc" providerId="ADAL" clId="{0E19964F-C3C4-4820-87A2-6E9CD6EDB4FE}" dt="2024-05-02T21:42:15.793" v="435" actId="478"/>
          <ac:spMkLst>
            <pc:docMk/>
            <pc:sldMk cId="3997149109" sldId="266"/>
            <ac:spMk id="4" creationId="{D9F2A50C-A959-71BE-A1DB-6A3EF2729E10}"/>
          </ac:spMkLst>
        </pc:spChg>
        <pc:picChg chg="add mod">
          <ac:chgData name="DAVID COX" userId="c01c9b02-1981-4fb6-94ba-26580a6341cc" providerId="ADAL" clId="{0E19964F-C3C4-4820-87A2-6E9CD6EDB4FE}" dt="2024-05-02T21:42:14.230" v="434" actId="1076"/>
          <ac:picMkLst>
            <pc:docMk/>
            <pc:sldMk cId="3997149109" sldId="266"/>
            <ac:picMk id="6" creationId="{D628C26E-27E0-0B7A-C998-0EB3FA62A927}"/>
          </ac:picMkLst>
        </pc:picChg>
        <pc:picChg chg="add mod">
          <ac:chgData name="DAVID COX" userId="c01c9b02-1981-4fb6-94ba-26580a6341cc" providerId="ADAL" clId="{0E19964F-C3C4-4820-87A2-6E9CD6EDB4FE}" dt="2024-05-02T21:42:21.815" v="436" actId="1076"/>
          <ac:picMkLst>
            <pc:docMk/>
            <pc:sldMk cId="3997149109" sldId="266"/>
            <ac:picMk id="8" creationId="{54FB0123-63D2-B912-013A-4EA164A58480}"/>
          </ac:picMkLst>
        </pc:picChg>
      </pc:sldChg>
      <pc:sldChg chg="addSp delSp modSp new mod">
        <pc:chgData name="DAVID COX" userId="c01c9b02-1981-4fb6-94ba-26580a6341cc" providerId="ADAL" clId="{0E19964F-C3C4-4820-87A2-6E9CD6EDB4FE}" dt="2024-05-04T13:16:00.175" v="530" actId="478"/>
        <pc:sldMkLst>
          <pc:docMk/>
          <pc:sldMk cId="1482487218" sldId="267"/>
        </pc:sldMkLst>
        <pc:spChg chg="mod">
          <ac:chgData name="DAVID COX" userId="c01c9b02-1981-4fb6-94ba-26580a6341cc" providerId="ADAL" clId="{0E19964F-C3C4-4820-87A2-6E9CD6EDB4FE}" dt="2024-05-04T11:03:47.492" v="456" actId="20577"/>
          <ac:spMkLst>
            <pc:docMk/>
            <pc:sldMk cId="1482487218" sldId="267"/>
            <ac:spMk id="2" creationId="{C1269FAF-14A4-2C58-426B-4C7E28A1F3EB}"/>
          </ac:spMkLst>
        </pc:spChg>
        <pc:spChg chg="add del mod">
          <ac:chgData name="DAVID COX" userId="c01c9b02-1981-4fb6-94ba-26580a6341cc" providerId="ADAL" clId="{0E19964F-C3C4-4820-87A2-6E9CD6EDB4FE}" dt="2024-05-04T13:16:00.175" v="530" actId="478"/>
          <ac:spMkLst>
            <pc:docMk/>
            <pc:sldMk cId="1482487218" sldId="267"/>
            <ac:spMk id="5" creationId="{B395A129-AB85-96B3-D51F-507DB436AC5B}"/>
          </ac:spMkLst>
        </pc:spChg>
      </pc:sldChg>
      <pc:sldChg chg="new del">
        <pc:chgData name="DAVID COX" userId="c01c9b02-1981-4fb6-94ba-26580a6341cc" providerId="ADAL" clId="{0E19964F-C3C4-4820-87A2-6E9CD6EDB4FE}" dt="2024-05-04T11:03:39.925" v="438" actId="47"/>
        <pc:sldMkLst>
          <pc:docMk/>
          <pc:sldMk cId="4220928938" sldId="267"/>
        </pc:sldMkLst>
      </pc:sldChg>
      <pc:sldChg chg="modSp new mod">
        <pc:chgData name="DAVID COX" userId="c01c9b02-1981-4fb6-94ba-26580a6341cc" providerId="ADAL" clId="{0E19964F-C3C4-4820-87A2-6E9CD6EDB4FE}" dt="2024-05-04T11:04:02.244" v="489" actId="20577"/>
        <pc:sldMkLst>
          <pc:docMk/>
          <pc:sldMk cId="309746492" sldId="268"/>
        </pc:sldMkLst>
        <pc:spChg chg="mod">
          <ac:chgData name="DAVID COX" userId="c01c9b02-1981-4fb6-94ba-26580a6341cc" providerId="ADAL" clId="{0E19964F-C3C4-4820-87A2-6E9CD6EDB4FE}" dt="2024-05-04T11:04:02.244" v="489" actId="20577"/>
          <ac:spMkLst>
            <pc:docMk/>
            <pc:sldMk cId="309746492" sldId="268"/>
            <ac:spMk id="2" creationId="{954F0E9F-4A4C-56B2-C1F6-4A0AF0B0D6B7}"/>
          </ac:spMkLst>
        </pc:spChg>
      </pc:sldChg>
      <pc:sldChg chg="modSp new mod">
        <pc:chgData name="DAVID COX" userId="c01c9b02-1981-4fb6-94ba-26580a6341cc" providerId="ADAL" clId="{0E19964F-C3C4-4820-87A2-6E9CD6EDB4FE}" dt="2024-05-04T11:04:12.864" v="527" actId="20577"/>
        <pc:sldMkLst>
          <pc:docMk/>
          <pc:sldMk cId="392517652" sldId="269"/>
        </pc:sldMkLst>
        <pc:spChg chg="mod">
          <ac:chgData name="DAVID COX" userId="c01c9b02-1981-4fb6-94ba-26580a6341cc" providerId="ADAL" clId="{0E19964F-C3C4-4820-87A2-6E9CD6EDB4FE}" dt="2024-05-04T11:04:12.864" v="527" actId="20577"/>
          <ac:spMkLst>
            <pc:docMk/>
            <pc:sldMk cId="392517652" sldId="269"/>
            <ac:spMk id="2" creationId="{BCECBE98-9BC8-C80D-DF41-D503D000A84B}"/>
          </ac:spMkLst>
        </pc:spChg>
      </pc:sldChg>
      <pc:sldChg chg="modSp new mod">
        <pc:chgData name="DAVID COX" userId="c01c9b02-1981-4fb6-94ba-26580a6341cc" providerId="ADAL" clId="{0E19964F-C3C4-4820-87A2-6E9CD6EDB4FE}" dt="2024-05-05T10:32:43.708" v="558" actId="20577"/>
        <pc:sldMkLst>
          <pc:docMk/>
          <pc:sldMk cId="1145683497" sldId="270"/>
        </pc:sldMkLst>
        <pc:spChg chg="mod">
          <ac:chgData name="DAVID COX" userId="c01c9b02-1981-4fb6-94ba-26580a6341cc" providerId="ADAL" clId="{0E19964F-C3C4-4820-87A2-6E9CD6EDB4FE}" dt="2024-05-05T10:22:49.691" v="543" actId="20577"/>
          <ac:spMkLst>
            <pc:docMk/>
            <pc:sldMk cId="1145683497" sldId="270"/>
            <ac:spMk id="2" creationId="{B033E7AF-0221-97CA-AB4C-78167EEF4061}"/>
          </ac:spMkLst>
        </pc:spChg>
        <pc:spChg chg="mod">
          <ac:chgData name="DAVID COX" userId="c01c9b02-1981-4fb6-94ba-26580a6341cc" providerId="ADAL" clId="{0E19964F-C3C4-4820-87A2-6E9CD6EDB4FE}" dt="2024-05-05T10:32:43.708" v="558" actId="20577"/>
          <ac:spMkLst>
            <pc:docMk/>
            <pc:sldMk cId="1145683497" sldId="270"/>
            <ac:spMk id="3" creationId="{9A528EDB-2DE6-EECC-6574-9DD22D99492E}"/>
          </ac:spMkLst>
        </pc:spChg>
      </pc:sldChg>
      <pc:sldChg chg="modSp new mod">
        <pc:chgData name="DAVID COX" userId="c01c9b02-1981-4fb6-94ba-26580a6341cc" providerId="ADAL" clId="{0E19964F-C3C4-4820-87A2-6E9CD6EDB4FE}" dt="2024-05-05T10:33:37.543" v="590" actId="27636"/>
        <pc:sldMkLst>
          <pc:docMk/>
          <pc:sldMk cId="945627814" sldId="271"/>
        </pc:sldMkLst>
        <pc:spChg chg="mod">
          <ac:chgData name="DAVID COX" userId="c01c9b02-1981-4fb6-94ba-26580a6341cc" providerId="ADAL" clId="{0E19964F-C3C4-4820-87A2-6E9CD6EDB4FE}" dt="2024-05-05T10:32:52.040" v="579" actId="20577"/>
          <ac:spMkLst>
            <pc:docMk/>
            <pc:sldMk cId="945627814" sldId="271"/>
            <ac:spMk id="2" creationId="{827AA985-8662-6A72-DE51-A1820FCA1267}"/>
          </ac:spMkLst>
        </pc:spChg>
        <pc:spChg chg="mod">
          <ac:chgData name="DAVID COX" userId="c01c9b02-1981-4fb6-94ba-26580a6341cc" providerId="ADAL" clId="{0E19964F-C3C4-4820-87A2-6E9CD6EDB4FE}" dt="2024-05-05T10:33:37.543" v="590" actId="27636"/>
          <ac:spMkLst>
            <pc:docMk/>
            <pc:sldMk cId="945627814" sldId="271"/>
            <ac:spMk id="3" creationId="{21B14575-EECC-EE98-F7FF-08132A3EE0CC}"/>
          </ac:spMkLst>
        </pc:spChg>
      </pc:sldChg>
      <pc:sldMasterChg chg="add del addSldLayout delSldLayout">
        <pc:chgData name="DAVID COX" userId="c01c9b02-1981-4fb6-94ba-26580a6341cc" providerId="ADAL" clId="{0E19964F-C3C4-4820-87A2-6E9CD6EDB4FE}" dt="2024-05-01T08:19:15.387" v="31" actId="26606"/>
        <pc:sldMasterMkLst>
          <pc:docMk/>
          <pc:sldMasterMk cId="369051966" sldId="2147483648"/>
        </pc:sldMasterMkLst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013582158" sldId="2147483649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800240024" sldId="2147483650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708370116" sldId="2147483651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502307375" sldId="2147483652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522648188" sldId="2147483653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223320329" sldId="2147483654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765895327" sldId="2147483655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215671258" sldId="2147483656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2031297194" sldId="2147483657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1708396711" sldId="2147483658"/>
          </pc:sldLayoutMkLst>
        </pc:sldLayoutChg>
        <pc:sldLayoutChg chg="add del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9051966" sldId="2147483648"/>
            <pc:sldLayoutMk cId="3142576269" sldId="2147483659"/>
          </pc:sldLayoutMkLst>
        </pc:sldLayoutChg>
      </pc:sldMasterChg>
      <pc:sldMasterChg chg="add del addSldLayout delSldLayout">
        <pc:chgData name="DAVID COX" userId="c01c9b02-1981-4fb6-94ba-26580a6341cc" providerId="ADAL" clId="{0E19964F-C3C4-4820-87A2-6E9CD6EDB4FE}" dt="2024-05-01T08:19:15.337" v="30" actId="26606"/>
        <pc:sldMasterMkLst>
          <pc:docMk/>
          <pc:sldMasterMk cId="1442949426" sldId="2147483673"/>
        </pc:sldMasterMkLst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913873998" sldId="2147483662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944681178" sldId="2147483663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570868834" sldId="2147483664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855974345" sldId="2147483665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182070008" sldId="2147483666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4121398217" sldId="2147483667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1224363569" sldId="2147483668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3294886974" sldId="2147483669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2450857414" sldId="2147483670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3392838346" sldId="2147483671"/>
          </pc:sldLayoutMkLst>
        </pc:sldLayoutChg>
        <pc:sldLayoutChg chg="add del">
          <pc:chgData name="DAVID COX" userId="c01c9b02-1981-4fb6-94ba-26580a6341cc" providerId="ADAL" clId="{0E19964F-C3C4-4820-87A2-6E9CD6EDB4FE}" dt="2024-05-01T08:19:15.337" v="30" actId="26606"/>
          <pc:sldLayoutMkLst>
            <pc:docMk/>
            <pc:sldMasterMk cId="1442949426" sldId="2147483673"/>
            <pc:sldLayoutMk cId="4121284863" sldId="2147483672"/>
          </pc:sldLayoutMkLst>
        </pc:sldLayoutChg>
      </pc:sldMasterChg>
      <pc:sldMasterChg chg="add addSldLayout">
        <pc:chgData name="DAVID COX" userId="c01c9b02-1981-4fb6-94ba-26580a6341cc" providerId="ADAL" clId="{0E19964F-C3C4-4820-87A2-6E9CD6EDB4FE}" dt="2024-05-01T08:19:15.387" v="31" actId="26606"/>
        <pc:sldMasterMkLst>
          <pc:docMk/>
          <pc:sldMasterMk cId="3672449510" sldId="2147483699"/>
        </pc:sldMasterMkLst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829642048" sldId="2147483688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2364044754" sldId="2147483689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4229468920" sldId="2147483690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892975281" sldId="2147483691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2941420835" sldId="2147483692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638121127" sldId="2147483693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622081678" sldId="2147483694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3592571448" sldId="2147483695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1462111142" sldId="2147483696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3482857379" sldId="2147483697"/>
          </pc:sldLayoutMkLst>
        </pc:sldLayoutChg>
        <pc:sldLayoutChg chg="add">
          <pc:chgData name="DAVID COX" userId="c01c9b02-1981-4fb6-94ba-26580a6341cc" providerId="ADAL" clId="{0E19964F-C3C4-4820-87A2-6E9CD6EDB4FE}" dt="2024-05-01T08:19:15.387" v="31" actId="26606"/>
          <pc:sldLayoutMkLst>
            <pc:docMk/>
            <pc:sldMasterMk cId="3672449510" sldId="2147483699"/>
            <pc:sldLayoutMk cId="621999223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7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1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6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4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pink and purple sky&#10;&#10;Description automatically generated with medium confidence">
            <a:extLst>
              <a:ext uri="{FF2B5EF4-FFF2-40B4-BE49-F238E27FC236}">
                <a16:creationId xmlns:a16="http://schemas.microsoft.com/office/drawing/2014/main" id="{0A9A92F4-9429-F5DC-73CF-FD221915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97" r="-1" b="31339"/>
          <a:stretch/>
        </p:blipFill>
        <p:spPr>
          <a:xfrm>
            <a:off x="22" y="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5C3DF-2725-738D-8A86-E616A1F3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GB" sz="10800"/>
              <a:t>Journial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9794-2D1A-0B60-DB66-42860F4C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David Cox - 2101758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8480-C684-7BA9-2D7C-3B7B829A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67" y="343052"/>
            <a:ext cx="3932237" cy="2002537"/>
          </a:xfrm>
        </p:spPr>
        <p:txBody>
          <a:bodyPr/>
          <a:lstStyle/>
          <a:p>
            <a:r>
              <a:rPr lang="en-GB" dirty="0"/>
              <a:t>Alert Dialog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D628C26E-27E0-0B7A-C998-0EB3FA62A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9" y="2713091"/>
            <a:ext cx="3334215" cy="3943900"/>
          </a:xfr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4FB0123-63D2-B912-013A-4EA164A58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93" y="1479008"/>
            <a:ext cx="6818050" cy="34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9FAF-14A4-2C58-426B-4C7E28A1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Critical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56889-4863-E62B-4FB2-168E54B4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48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0E9F-4A4C-56B2-C1F6-4A0AF0B0D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Went Well?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2FC6-75C2-C4E6-EDA4-90E9D4255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BE98-9BC8-C80D-DF41-D503D000A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Could Be Improved?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B542-8CA9-0047-A7BC-18A09F3C0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1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E7AF-0221-97CA-AB4C-78167EEF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8EDB-2DE6-EECC-6574-9DD22D99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>
                <a:effectLst/>
              </a:rPr>
              <a:t>Ahmad, H. (2023) </a:t>
            </a:r>
            <a:r>
              <a:rPr lang="en-GB" i="1" dirty="0">
                <a:effectLst/>
              </a:rPr>
              <a:t>Step by step google maps implementation in Android App</a:t>
            </a:r>
            <a:r>
              <a:rPr lang="en-GB" dirty="0">
                <a:effectLst/>
              </a:rPr>
              <a:t>, </a:t>
            </a:r>
            <a:r>
              <a:rPr lang="en-GB" i="1" dirty="0" err="1">
                <a:effectLst/>
              </a:rPr>
              <a:t>CodingZest</a:t>
            </a:r>
            <a:r>
              <a:rPr lang="en-GB" dirty="0">
                <a:effectLst/>
              </a:rPr>
              <a:t>. Available at: https://codingzest.com/google-maps-implementation-in-android-app/ (Accessed: 21 March 2024). </a:t>
            </a:r>
          </a:p>
          <a:p>
            <a:r>
              <a:rPr lang="en-GB" dirty="0">
                <a:effectLst/>
              </a:rPr>
              <a:t>Android Developers (2022) </a:t>
            </a:r>
            <a:r>
              <a:rPr lang="en-GB" i="1" dirty="0" err="1">
                <a:effectLst/>
              </a:rPr>
              <a:t>NavigationBarView.onitemselectedlistener</a:t>
            </a:r>
            <a:r>
              <a:rPr lang="en-GB" i="1" dirty="0">
                <a:effectLst/>
              </a:rPr>
              <a:t>  :  android developers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Android Developers</a:t>
            </a:r>
            <a:r>
              <a:rPr lang="en-GB" dirty="0">
                <a:effectLst/>
              </a:rPr>
              <a:t>. Available at: https://developer.android.com/reference/com/google/android/material/navigation/NavigationBarView.OnItemSelectedListener (Accessed: 05 May 2024). </a:t>
            </a:r>
          </a:p>
          <a:p>
            <a:r>
              <a:rPr lang="en-GB" dirty="0">
                <a:effectLst/>
              </a:rPr>
              <a:t>Android Developers (2024) </a:t>
            </a:r>
            <a:r>
              <a:rPr lang="en-GB" i="1" dirty="0">
                <a:effectLst/>
              </a:rPr>
              <a:t>Save data using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  :  android developers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Android Developers</a:t>
            </a:r>
            <a:r>
              <a:rPr lang="en-GB" dirty="0">
                <a:effectLst/>
              </a:rPr>
              <a:t>. Available at: https://developer.android.com/training/data-storage/sqlite (Accessed: 04 March 2024). </a:t>
            </a:r>
          </a:p>
          <a:p>
            <a:r>
              <a:rPr lang="en-GB" dirty="0" err="1">
                <a:effectLst/>
              </a:rPr>
              <a:t>CodePath</a:t>
            </a:r>
            <a:r>
              <a:rPr lang="en-GB" dirty="0">
                <a:effectLst/>
              </a:rPr>
              <a:t> Contributors (2021) </a:t>
            </a:r>
            <a:r>
              <a:rPr lang="en-GB" i="1" dirty="0">
                <a:effectLst/>
              </a:rPr>
              <a:t>Bottom Navigation </a:t>
            </a:r>
            <a:r>
              <a:rPr lang="en-GB" i="1" dirty="0" err="1">
                <a:effectLst/>
              </a:rPr>
              <a:t>ViewsEdit</a:t>
            </a:r>
            <a:r>
              <a:rPr lang="en-GB" i="1" dirty="0">
                <a:effectLst/>
              </a:rPr>
              <a:t> </a:t>
            </a:r>
            <a:r>
              <a:rPr lang="en-GB" i="1" dirty="0" err="1">
                <a:effectLst/>
              </a:rPr>
              <a:t>PagePage</a:t>
            </a:r>
            <a:r>
              <a:rPr lang="en-GB" i="1" dirty="0">
                <a:effectLst/>
              </a:rPr>
              <a:t> history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Bottom Navigation Views | </a:t>
            </a:r>
            <a:r>
              <a:rPr lang="en-GB" i="1" dirty="0" err="1">
                <a:effectLst/>
              </a:rPr>
              <a:t>CodePath</a:t>
            </a:r>
            <a:r>
              <a:rPr lang="en-GB" i="1" dirty="0">
                <a:effectLst/>
              </a:rPr>
              <a:t> Android </a:t>
            </a:r>
            <a:r>
              <a:rPr lang="en-GB" i="1" dirty="0" err="1">
                <a:effectLst/>
              </a:rPr>
              <a:t>Cliffnotes</a:t>
            </a:r>
            <a:r>
              <a:rPr lang="en-GB" dirty="0">
                <a:effectLst/>
              </a:rPr>
              <a:t>. Available at: https://guides.codepath.com/android/Bottom-Navigation-Views (Accessed: 01 April 2024). </a:t>
            </a:r>
          </a:p>
          <a:p>
            <a:r>
              <a:rPr lang="en-GB" dirty="0" err="1">
                <a:effectLst/>
              </a:rPr>
              <a:t>CodingTutorials</a:t>
            </a:r>
            <a:r>
              <a:rPr lang="en-GB" dirty="0">
                <a:effectLst/>
              </a:rPr>
              <a:t> (2022) </a:t>
            </a:r>
            <a:r>
              <a:rPr lang="en-GB" i="1" dirty="0" err="1">
                <a:effectLst/>
              </a:rPr>
              <a:t>Recyclerview</a:t>
            </a:r>
            <a:r>
              <a:rPr lang="en-GB" i="1" dirty="0">
                <a:effectLst/>
              </a:rPr>
              <a:t> with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 database | populate </a:t>
            </a:r>
            <a:r>
              <a:rPr lang="en-GB" i="1" dirty="0" err="1">
                <a:effectLst/>
              </a:rPr>
              <a:t>Recyclerview</a:t>
            </a:r>
            <a:r>
              <a:rPr lang="en-GB" i="1" dirty="0">
                <a:effectLst/>
              </a:rPr>
              <a:t> with </a:t>
            </a:r>
            <a:r>
              <a:rPr lang="en-GB" i="1" dirty="0" err="1">
                <a:effectLst/>
              </a:rPr>
              <a:t>sqlite</a:t>
            </a:r>
            <a:r>
              <a:rPr lang="en-GB" i="1" dirty="0">
                <a:effectLst/>
              </a:rPr>
              <a:t> database 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YouTube</a:t>
            </a:r>
            <a:r>
              <a:rPr lang="en-GB" dirty="0">
                <a:effectLst/>
              </a:rPr>
              <a:t>. Available at: https://www.youtube.com/watch?v=6enCz2cY18c (Accessed: 13 March 2024). </a:t>
            </a:r>
          </a:p>
          <a:p>
            <a:r>
              <a:rPr lang="en-GB" dirty="0" err="1">
                <a:effectLst/>
              </a:rPr>
              <a:t>CodingTutorials</a:t>
            </a:r>
            <a:r>
              <a:rPr lang="en-GB" dirty="0">
                <a:effectLst/>
              </a:rPr>
              <a:t> (2023) </a:t>
            </a:r>
            <a:r>
              <a:rPr lang="en-GB" i="1" dirty="0">
                <a:effectLst/>
              </a:rPr>
              <a:t>How to create fragments in Android Studio (2023) | fragment activity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YouTube</a:t>
            </a:r>
            <a:r>
              <a:rPr lang="en-GB" dirty="0">
                <a:effectLst/>
              </a:rPr>
              <a:t>. Available at: https://www.youtube.com/watch?v=m-PefJ2CcR8 (Accessed: 13 March 2024). </a:t>
            </a:r>
          </a:p>
          <a:p>
            <a:r>
              <a:rPr lang="en-GB" dirty="0">
                <a:effectLst/>
              </a:rPr>
              <a:t>Cristian (1956) </a:t>
            </a:r>
            <a:r>
              <a:rPr lang="en-GB" i="1" dirty="0">
                <a:effectLst/>
              </a:rPr>
              <a:t>Android split string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https://stackoverflow.com/questions/3732790/android-split-string (Accessed: 18 March 2024). </a:t>
            </a: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68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A985-8662-6A72-DE51-A1820FC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4575-EECC-EE98-F7FF-08132A3E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>
                <a:effectLst/>
              </a:rPr>
              <a:t>EmilyEmily</a:t>
            </a:r>
            <a:r>
              <a:rPr lang="en-GB" dirty="0">
                <a:effectLst/>
              </a:rPr>
              <a:t> N</a:t>
            </a:r>
            <a:r>
              <a:rPr lang="en-GB" i="1" dirty="0">
                <a:effectLst/>
              </a:rPr>
              <a:t>avigation Bug with </a:t>
            </a:r>
            <a:r>
              <a:rPr lang="en-GB" i="1" dirty="0" err="1">
                <a:effectLst/>
              </a:rPr>
              <a:t>BottomNavigationView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https://stackoverflow.com/questions/71531576/navigation-bug-with-bottomnavigationview (Accessed: 01 April 2024). </a:t>
            </a:r>
          </a:p>
          <a:p>
            <a:r>
              <a:rPr lang="en-GB" dirty="0">
                <a:effectLst/>
              </a:rPr>
              <a:t>Murali </a:t>
            </a:r>
            <a:r>
              <a:rPr lang="en-GB" dirty="0" err="1">
                <a:effectLst/>
              </a:rPr>
              <a:t>krishna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KonduruMurali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krishna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Konduru</a:t>
            </a:r>
            <a:r>
              <a:rPr lang="en-GB" dirty="0">
                <a:effectLst/>
              </a:rPr>
              <a:t> </a:t>
            </a:r>
            <a:r>
              <a:rPr lang="en-GB" i="1" dirty="0">
                <a:effectLst/>
              </a:rPr>
              <a:t>Display image after button click in Android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https://stackoverflow.com/questions/26294781/display-image-after-button-click-in-android (Accessed: 11 March 2024). </a:t>
            </a:r>
          </a:p>
          <a:p>
            <a:r>
              <a:rPr lang="en-GB" dirty="0">
                <a:effectLst/>
              </a:rPr>
              <a:t>Ram Kiran </a:t>
            </a:r>
            <a:r>
              <a:rPr lang="en-GB" dirty="0" err="1">
                <a:effectLst/>
              </a:rPr>
              <a:t>Pachigolla</a:t>
            </a:r>
            <a:r>
              <a:rPr lang="en-GB" dirty="0">
                <a:effectLst/>
              </a:rPr>
              <a:t> (1958) </a:t>
            </a:r>
            <a:r>
              <a:rPr lang="en-GB" i="1" dirty="0">
                <a:effectLst/>
              </a:rPr>
              <a:t>How to save form data in database when submit button is clicked?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https://stackoverflow.com/questions/13580723/how-to-save-form-data-in-database-when-submit-button-is-clicked (Accessed: 04 March 2024). </a:t>
            </a:r>
          </a:p>
          <a:p>
            <a:r>
              <a:rPr lang="en-GB" dirty="0">
                <a:effectLst/>
              </a:rPr>
              <a:t>RNK (1960) </a:t>
            </a:r>
            <a:r>
              <a:rPr lang="en-GB" i="1" dirty="0">
                <a:effectLst/>
              </a:rPr>
              <a:t>How to change the value of a variable on Button Press (Android Studio)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Stack Overflow</a:t>
            </a:r>
            <a:r>
              <a:rPr lang="en-GB" dirty="0">
                <a:effectLst/>
              </a:rPr>
              <a:t>. Available at: https://stackoverflow.com/questions/28113719/how-to-change-the-value-of-a-variable-on-button-press-android-studio (Accessed: 10 March 2024). </a:t>
            </a: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62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FEAD-6455-B5C3-3324-01C75A0D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F362-D852-0184-946F-EB1094E4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Journial</a:t>
            </a:r>
            <a:r>
              <a:rPr lang="en-GB" dirty="0"/>
              <a:t> is a diary app which contains functionality for:</a:t>
            </a:r>
          </a:p>
          <a:p>
            <a:pPr lvl="1"/>
            <a:r>
              <a:rPr lang="en-GB" dirty="0"/>
              <a:t>Diary Entries</a:t>
            </a:r>
          </a:p>
          <a:p>
            <a:pPr lvl="1"/>
            <a:r>
              <a:rPr lang="en-GB" dirty="0"/>
              <a:t>Diary Managing</a:t>
            </a:r>
          </a:p>
          <a:p>
            <a:pPr lvl="1"/>
            <a:r>
              <a:rPr lang="en-GB" dirty="0"/>
              <a:t>Google Maps Capabilities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31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8F6A-98C5-533E-FD31-C1BBACCC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8BA43665-2505-38BD-1CCA-3BA4FFC25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7" y="47240"/>
            <a:ext cx="7093258" cy="6716759"/>
          </a:xfrm>
        </p:spPr>
      </p:pic>
    </p:spTree>
    <p:extLst>
      <p:ext uri="{BB962C8B-B14F-4D97-AF65-F5344CB8AC3E}">
        <p14:creationId xmlns:p14="http://schemas.microsoft.com/office/powerpoint/2010/main" val="213507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B313-1F6C-A9FD-C096-1D79397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GB" dirty="0"/>
              <a:t>UML Diagram</a:t>
            </a:r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2DDECCA2-9DE6-BCE6-26FE-007CA4F2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63" y="1303095"/>
            <a:ext cx="8845644" cy="5554905"/>
          </a:xfrm>
        </p:spPr>
      </p:pic>
    </p:spTree>
    <p:extLst>
      <p:ext uri="{BB962C8B-B14F-4D97-AF65-F5344CB8AC3E}">
        <p14:creationId xmlns:p14="http://schemas.microsoft.com/office/powerpoint/2010/main" val="199812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5DEF-3620-D1F3-FD07-0979DA03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Diary Entries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569209B-B251-5188-94AA-7DDFB7BB8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77" y="549275"/>
            <a:ext cx="2804259" cy="54308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5A03-A65F-CF73-9D2F-ABA559235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29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586-6DD8-E8FA-1226-0CC7652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AB8EE-6602-E7B7-1AB3-4DB74687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Picture 11" descr="A map of the united states&#10;&#10;Description automatically generated">
            <a:extLst>
              <a:ext uri="{FF2B5EF4-FFF2-40B4-BE49-F238E27FC236}">
                <a16:creationId xmlns:a16="http://schemas.microsoft.com/office/drawing/2014/main" id="{00AA6263-B4C8-0669-EA60-7DDBA67E0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46" y="0"/>
            <a:ext cx="338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0F43-997B-9D1D-B12A-10AEC4D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0" y="457200"/>
            <a:ext cx="5049098" cy="3429000"/>
          </a:xfrm>
        </p:spPr>
        <p:txBody>
          <a:bodyPr/>
          <a:lstStyle/>
          <a:p>
            <a:r>
              <a:rPr lang="en-GB" dirty="0"/>
              <a:t>Diary Management</a:t>
            </a:r>
          </a:p>
        </p:txBody>
      </p:sp>
      <p:pic>
        <p:nvPicPr>
          <p:cNvPr id="6" name="Content Placeholder 5" descr="A screenshot of a phone&#10;&#10;Description automatically generated">
            <a:extLst>
              <a:ext uri="{FF2B5EF4-FFF2-40B4-BE49-F238E27FC236}">
                <a16:creationId xmlns:a16="http://schemas.microsoft.com/office/drawing/2014/main" id="{8370E050-3E6F-58CD-DC72-EDF23A695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83" y="549275"/>
            <a:ext cx="2676847" cy="54308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C89F4-C45B-251D-104E-186A12D93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54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F761-17C5-3452-261F-FD9078D1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SQLite Database</a:t>
            </a:r>
          </a:p>
        </p:txBody>
      </p:sp>
      <p:pic>
        <p:nvPicPr>
          <p:cNvPr id="6" name="Content Placeholder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C8A7D1B-B171-BD5A-ED2F-3F48E0B4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5" y="1098136"/>
            <a:ext cx="6053137" cy="1314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3A634-170B-B197-7497-D814E9C4A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2214E2D-27D2-C888-828E-BDF8B67F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5" y="3098307"/>
            <a:ext cx="6055631" cy="335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2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4731-B1C9-1969-6BC2-D4445A45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06" y="457200"/>
            <a:ext cx="4257120" cy="3429000"/>
          </a:xfrm>
        </p:spPr>
        <p:txBody>
          <a:bodyPr/>
          <a:lstStyle/>
          <a:p>
            <a:r>
              <a:rPr lang="en-GB" dirty="0"/>
              <a:t>Navigation Bar</a:t>
            </a: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66AF1A52-37A5-D43E-269C-FF910E74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78" y="2711054"/>
            <a:ext cx="5779800" cy="8644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2C9DB-EFB4-DA5A-9E6B-F718988F8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93887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413124"/>
      </a:dk2>
      <a:lt2>
        <a:srgbClr val="E2E7E8"/>
      </a:lt2>
      <a:accent1>
        <a:srgbClr val="D59081"/>
      </a:accent1>
      <a:accent2>
        <a:srgbClr val="CE6B83"/>
      </a:accent2>
      <a:accent3>
        <a:srgbClr val="D786BB"/>
      </a:accent3>
      <a:accent4>
        <a:srgbClr val="C66BCE"/>
      </a:accent4>
      <a:accent5>
        <a:srgbClr val="AF86D7"/>
      </a:accent5>
      <a:accent6>
        <a:srgbClr val="746BCE"/>
      </a:accent6>
      <a:hlink>
        <a:srgbClr val="5A8B9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489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Modern Love</vt:lpstr>
      <vt:lpstr>The Hand</vt:lpstr>
      <vt:lpstr>SketchyVTI</vt:lpstr>
      <vt:lpstr>Journial</vt:lpstr>
      <vt:lpstr>Overview of the App</vt:lpstr>
      <vt:lpstr>Flow Chart</vt:lpstr>
      <vt:lpstr>UML Diagram</vt:lpstr>
      <vt:lpstr>Diary Entries</vt:lpstr>
      <vt:lpstr>Google Maps</vt:lpstr>
      <vt:lpstr>Diary Management</vt:lpstr>
      <vt:lpstr>SQLite Database</vt:lpstr>
      <vt:lpstr>Navigation Bar</vt:lpstr>
      <vt:lpstr>Alert Dialog</vt:lpstr>
      <vt:lpstr>Critical Analysis</vt:lpstr>
      <vt:lpstr>What Went Well?</vt:lpstr>
      <vt:lpstr>What Could Be Improved?</vt:lpstr>
      <vt:lpstr>References</vt:lpstr>
      <vt:lpstr>References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COX</dc:creator>
  <cp:lastModifiedBy>DAVID COX</cp:lastModifiedBy>
  <cp:revision>1</cp:revision>
  <dcterms:created xsi:type="dcterms:W3CDTF">2024-05-01T08:17:53Z</dcterms:created>
  <dcterms:modified xsi:type="dcterms:W3CDTF">2024-05-05T10:49:12Z</dcterms:modified>
</cp:coreProperties>
</file>