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FA9F-D66E-4AFA-9F36-2FCBCA1BC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4B8D8-FD47-452F-A22A-4B673A5ED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65D1C-EE19-44C6-86B4-3A3381A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D3A5-D0D4-45C0-81ED-1304B7D5AED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FA364-DEB3-4A50-A327-CF18FECA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AF081-BBDD-4BF6-88ED-849A849E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2F42-67C9-4F46-9364-B812B116C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1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6538-353C-4B1A-BE9C-6E91F3DD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1AFB8-EA73-453D-BFD1-2AD3E07CA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B3B81-8A10-4E97-86EF-F7AAA998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D3A5-D0D4-45C0-81ED-1304B7D5AED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CE049-E1FD-445C-A55E-FF8660C4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436E6-0624-4560-8209-4F9D0ED0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2F42-67C9-4F46-9364-B812B116C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5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31AF4-843B-43F2-B8F3-A9A7D2C06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80166-CB47-41F1-9BFE-8061F10AF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B16F6-5A36-4129-A5ED-87E5E83A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D3A5-D0D4-45C0-81ED-1304B7D5AED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4E280-CD8B-4E45-94FA-B2ED76E3D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1C073-BCE5-48E4-9D0E-DDCFF7DE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2F42-67C9-4F46-9364-B812B116C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7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06345-F228-43E6-834C-95AB1869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D9B8C-F8C1-4B05-8D0A-37920401F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61E7D-F6D9-4373-9226-7D849EDC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D3A5-D0D4-45C0-81ED-1304B7D5AED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E21B3-0DD9-4860-8E35-D19080B04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1D900-D8F8-46ED-A369-7A4F57C1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2F42-67C9-4F46-9364-B812B116C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0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06CA-EFE0-4C0C-AA56-443A34EA2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3ABE2-F530-45E8-B99F-CD696C3D7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17FF7-E620-432F-8014-C545F8ED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D3A5-D0D4-45C0-81ED-1304B7D5AED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D7F58-9D36-4386-ACC5-EC70B6CE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2858E-27B2-4DE5-99AA-FBD22760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2F42-67C9-4F46-9364-B812B116C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9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7BD03-8698-4F33-AAEA-CD3E37D5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1961B-AE88-4EB7-B701-73C0609DD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02D5D-E07B-470C-A5E4-9A6676987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3D2D1-DF06-4EC3-817E-1CF46552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D3A5-D0D4-45C0-81ED-1304B7D5AED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D3354-352B-4254-B235-45E91D27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528F2-B405-411F-9EA4-D6D399B6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2F42-67C9-4F46-9364-B812B116C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5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DCCD-9DA1-49D3-B2F8-D714EBBE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D7CEF-BEA5-46AE-8046-5A5F7E9EC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60A3F-5459-4CA5-8A28-9BA2318AB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CFC63-BE5D-46C3-A24F-E315E466E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361FA-0D8E-4AB0-893A-6F3A91172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9EAD4-70DC-4B77-BC02-3289568B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D3A5-D0D4-45C0-81ED-1304B7D5AED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76AAA-0226-400E-984A-9CC99274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1E454-9425-4BD6-9695-C748368E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2F42-67C9-4F46-9364-B812B116C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7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7083-D6EA-46D7-8C8A-38398370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8FA08-3665-4D8E-92A9-B2C3D712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D3A5-D0D4-45C0-81ED-1304B7D5AED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DF45F-D138-4D47-8819-D1D992E5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BFDDF-C898-485A-AE58-E220AD78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2F42-67C9-4F46-9364-B812B116C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2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6BA22-4FA2-4583-9711-DC3EDCEF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D3A5-D0D4-45C0-81ED-1304B7D5AED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DC137-A359-4E1A-9356-AAAA8B6EA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79E99-E81E-47CF-9CA9-405F215C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2F42-67C9-4F46-9364-B812B116C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7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C5C8-571D-4BD2-AEF5-E305156A3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86C79-D4D3-4745-AF2B-3BB5044BC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E0040-F095-41AE-ACFB-B7B2CFBEE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9EEA0-4D1B-4ECA-AC12-87E512927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D3A5-D0D4-45C0-81ED-1304B7D5AED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BDD05-40DA-4E02-A2B3-0AD1C63A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5E6B4-C90D-4260-A58D-6B84DC95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2F42-67C9-4F46-9364-B812B116C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8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000F-2027-422E-8E27-2E90D9EDB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DC27F-2EF2-4233-ACE3-CBCA71F31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B546D-65C6-46D2-979A-0B6C3CF5A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5E0A7-AED6-4FC8-A4D5-D21B7DC0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D3A5-D0D4-45C0-81ED-1304B7D5AED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B4BCF-D79F-41FA-9A4B-FE4D463C5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6F1FB-266F-4806-87FF-06532598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2F42-67C9-4F46-9364-B812B116C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6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F8B79-EC2A-4D3F-B59D-DD4188ED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AE36F-1D72-4103-84C2-EF8418F46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CADA-3FEC-4D50-87AA-5A2395B6E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AD3A5-D0D4-45C0-81ED-1304B7D5AEDB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C54B2-35BA-4148-AB39-B609E23EA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A825E-0EA2-48B1-AA97-D18F1B831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22F42-67C9-4F46-9364-B812B116C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FBA09D-B63F-4919-8E27-B8F47497F2C9}"/>
              </a:ext>
            </a:extLst>
          </p:cNvPr>
          <p:cNvSpPr/>
          <p:nvPr/>
        </p:nvSpPr>
        <p:spPr>
          <a:xfrm>
            <a:off x="5514169" y="848231"/>
            <a:ext cx="4467225" cy="1300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12EF47-8A0B-433F-B01B-8B9FAAF6B0FC}"/>
              </a:ext>
            </a:extLst>
          </p:cNvPr>
          <p:cNvSpPr/>
          <p:nvPr/>
        </p:nvSpPr>
        <p:spPr>
          <a:xfrm>
            <a:off x="8872227" y="1489648"/>
            <a:ext cx="721083" cy="2462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About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7A40E8-94DA-4A4B-8BA3-A7CBE6DAC248}"/>
              </a:ext>
            </a:extLst>
          </p:cNvPr>
          <p:cNvSpPr/>
          <p:nvPr/>
        </p:nvSpPr>
        <p:spPr>
          <a:xfrm>
            <a:off x="6038850" y="1520021"/>
            <a:ext cx="721083" cy="44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Save</a:t>
            </a:r>
          </a:p>
          <a:p>
            <a:pPr algn="ctr"/>
            <a:r>
              <a:rPr lang="en-US" sz="1100" dirty="0"/>
              <a:t>Exit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315354-DD70-40DE-A472-C011EC31F2D2}"/>
              </a:ext>
            </a:extLst>
          </p:cNvPr>
          <p:cNvSpPr/>
          <p:nvPr/>
        </p:nvSpPr>
        <p:spPr>
          <a:xfrm>
            <a:off x="7411322" y="1489648"/>
            <a:ext cx="721083" cy="44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</a:t>
            </a:r>
          </a:p>
          <a:p>
            <a:pPr algn="ctr"/>
            <a:r>
              <a:rPr lang="en-US" sz="1100" dirty="0"/>
              <a:t>Delete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F6CDE1-8635-4EC7-9CDE-14F075D92FBD}"/>
              </a:ext>
            </a:extLst>
          </p:cNvPr>
          <p:cNvSpPr/>
          <p:nvPr/>
        </p:nvSpPr>
        <p:spPr>
          <a:xfrm>
            <a:off x="1146220" y="824248"/>
            <a:ext cx="3915177" cy="32969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AE4651-9AE9-4892-AD24-921B021DBA53}"/>
              </a:ext>
            </a:extLst>
          </p:cNvPr>
          <p:cNvSpPr/>
          <p:nvPr/>
        </p:nvSpPr>
        <p:spPr>
          <a:xfrm>
            <a:off x="1146220" y="824248"/>
            <a:ext cx="3915177" cy="238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B45ED5-954F-4C94-8AED-A6C8E56FC2C2}"/>
              </a:ext>
            </a:extLst>
          </p:cNvPr>
          <p:cNvSpPr txBox="1"/>
          <p:nvPr/>
        </p:nvSpPr>
        <p:spPr>
          <a:xfrm>
            <a:off x="1146220" y="824248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File</a:t>
            </a:r>
            <a:endParaRPr lang="en-US" sz="105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EF609B-94F0-42C2-A410-DB1185CBF24C}"/>
              </a:ext>
            </a:extLst>
          </p:cNvPr>
          <p:cNvSpPr txBox="1"/>
          <p:nvPr/>
        </p:nvSpPr>
        <p:spPr>
          <a:xfrm>
            <a:off x="1687214" y="824248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Help</a:t>
            </a:r>
            <a:endParaRPr lang="en-US" sz="1050" b="1" dirty="0"/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E39C5D4-C3E6-4930-94A4-B923BE641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985780"/>
              </p:ext>
            </p:extLst>
          </p:nvPr>
        </p:nvGraphicFramePr>
        <p:xfrm>
          <a:off x="1269278" y="1859226"/>
          <a:ext cx="366906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190">
                  <a:extLst>
                    <a:ext uri="{9D8B030D-6E8A-4147-A177-3AD203B41FA5}">
                      <a16:colId xmlns:a16="http://schemas.microsoft.com/office/drawing/2014/main" val="1977862676"/>
                    </a:ext>
                  </a:extLst>
                </a:gridCol>
                <a:gridCol w="855677">
                  <a:extLst>
                    <a:ext uri="{9D8B030D-6E8A-4147-A177-3AD203B41FA5}">
                      <a16:colId xmlns:a16="http://schemas.microsoft.com/office/drawing/2014/main" val="2194027003"/>
                    </a:ext>
                  </a:extLst>
                </a:gridCol>
                <a:gridCol w="2139193">
                  <a:extLst>
                    <a:ext uri="{9D8B030D-6E8A-4147-A177-3AD203B41FA5}">
                      <a16:colId xmlns:a16="http://schemas.microsoft.com/office/drawing/2014/main" val="2040537075"/>
                    </a:ext>
                  </a:extLst>
                </a:gridCol>
              </a:tblGrid>
              <a:tr h="126805">
                <a:tc>
                  <a:txBody>
                    <a:bodyPr/>
                    <a:lstStyle/>
                    <a:p>
                      <a:r>
                        <a:rPr lang="en-US" sz="9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Mileage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Item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318530"/>
                  </a:ext>
                </a:extLst>
              </a:tr>
              <a:tr h="12680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860449"/>
                  </a:ext>
                </a:extLst>
              </a:tr>
              <a:tr h="12680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923054"/>
                  </a:ext>
                </a:extLst>
              </a:tr>
              <a:tr h="12680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063846"/>
                  </a:ext>
                </a:extLst>
              </a:tr>
              <a:tr h="126805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152324"/>
                  </a:ext>
                </a:extLst>
              </a:tr>
              <a:tr h="126805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620755"/>
                  </a:ext>
                </a:extLst>
              </a:tr>
              <a:tr h="126805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96367"/>
                  </a:ext>
                </a:extLst>
              </a:tr>
              <a:tr h="126805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951927"/>
                  </a:ext>
                </a:extLst>
              </a:tr>
              <a:tr h="126805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66647"/>
                  </a:ext>
                </a:extLst>
              </a:tr>
              <a:tr h="126805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847607"/>
                  </a:ext>
                </a:extLst>
              </a:tr>
              <a:tr h="126805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72364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E700066-3BA5-468F-8400-761D3DFAC332}"/>
              </a:ext>
            </a:extLst>
          </p:cNvPr>
          <p:cNvSpPr txBox="1"/>
          <p:nvPr/>
        </p:nvSpPr>
        <p:spPr>
          <a:xfrm>
            <a:off x="5442598" y="2610770"/>
            <a:ext cx="46585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Proposed layout of the car log program. The program will allow</a:t>
            </a:r>
          </a:p>
          <a:p>
            <a:r>
              <a:rPr lang="en-US" sz="1200" dirty="0"/>
              <a:t>Users to enter the date, mileage, and the maintenance performed.</a:t>
            </a:r>
          </a:p>
          <a:p>
            <a:r>
              <a:rPr lang="en-US" sz="1200" dirty="0"/>
              <a:t>The user will also be able to delete rows as well as save the contents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Add, delete, and exit – </a:t>
            </a:r>
            <a:r>
              <a:rPr lang="en-US" sz="1200" dirty="0" err="1"/>
              <a:t>QPushButton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/>
              <a:t>Sort – </a:t>
            </a:r>
            <a:r>
              <a:rPr lang="en-US" sz="1200" dirty="0" err="1"/>
              <a:t>QComboBox</a:t>
            </a:r>
            <a:endParaRPr lang="en-US" sz="1200" dirty="0"/>
          </a:p>
          <a:p>
            <a:endParaRPr lang="en-US" sz="1200" dirty="0"/>
          </a:p>
          <a:p>
            <a:pPr marL="171450" indent="-171450">
              <a:buFontTx/>
              <a:buChar char="-"/>
            </a:pPr>
            <a:endParaRPr lang="en-US" sz="1200" dirty="0"/>
          </a:p>
          <a:p>
            <a:pPr marL="171450" indent="-171450">
              <a:buFontTx/>
              <a:buChar char="-"/>
            </a:pPr>
            <a:endParaRPr lang="en-US" sz="1200" dirty="0"/>
          </a:p>
          <a:p>
            <a:pPr marL="171450" indent="-171450">
              <a:buFontTx/>
              <a:buChar char="-"/>
            </a:pPr>
            <a:endParaRPr lang="en-US" sz="1200" dirty="0"/>
          </a:p>
          <a:p>
            <a:pPr marL="171450" indent="-171450">
              <a:buFontTx/>
              <a:buChar char="-"/>
            </a:pP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D12613-96FA-4732-A194-AFA565E9103A}"/>
              </a:ext>
            </a:extLst>
          </p:cNvPr>
          <p:cNvSpPr txBox="1"/>
          <p:nvPr/>
        </p:nvSpPr>
        <p:spPr>
          <a:xfrm>
            <a:off x="1405539" y="824248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Edit</a:t>
            </a:r>
            <a:endParaRPr lang="en-US" sz="105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940D82-9840-4747-9138-B40434F86723}"/>
              </a:ext>
            </a:extLst>
          </p:cNvPr>
          <p:cNvSpPr txBox="1"/>
          <p:nvPr/>
        </p:nvSpPr>
        <p:spPr>
          <a:xfrm>
            <a:off x="1229849" y="1148343"/>
            <a:ext cx="18657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Car Maintenance Log</a:t>
            </a:r>
            <a:endParaRPr lang="en-US" sz="1400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6821E5-0D37-4E28-B769-E676F8156F5C}"/>
              </a:ext>
            </a:extLst>
          </p:cNvPr>
          <p:cNvSpPr/>
          <p:nvPr/>
        </p:nvSpPr>
        <p:spPr>
          <a:xfrm>
            <a:off x="4256869" y="1442980"/>
            <a:ext cx="561975" cy="23812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D9C119-FA4F-4D8A-8AC6-E437D74CBE45}"/>
              </a:ext>
            </a:extLst>
          </p:cNvPr>
          <p:cNvSpPr/>
          <p:nvPr/>
        </p:nvSpPr>
        <p:spPr>
          <a:xfrm>
            <a:off x="5610225" y="1329073"/>
            <a:ext cx="638175" cy="2462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File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BFEFD85-D20E-4556-ACBB-BD4049DDD610}"/>
              </a:ext>
            </a:extLst>
          </p:cNvPr>
          <p:cNvSpPr/>
          <p:nvPr/>
        </p:nvSpPr>
        <p:spPr>
          <a:xfrm>
            <a:off x="1997298" y="1434156"/>
            <a:ext cx="658230" cy="23812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Delete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7669A16-3B8F-4BB4-83AB-4CF97BD74C95}"/>
              </a:ext>
            </a:extLst>
          </p:cNvPr>
          <p:cNvSpPr/>
          <p:nvPr/>
        </p:nvSpPr>
        <p:spPr>
          <a:xfrm>
            <a:off x="1315590" y="1442980"/>
            <a:ext cx="561975" cy="23812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ADC74C5-D2D5-4527-BC14-59B7A08BFCB7}"/>
              </a:ext>
            </a:extLst>
          </p:cNvPr>
          <p:cNvSpPr/>
          <p:nvPr/>
        </p:nvSpPr>
        <p:spPr>
          <a:xfrm>
            <a:off x="3480581" y="1434155"/>
            <a:ext cx="561975" cy="23812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Sort </a:t>
            </a:r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0C5E3136-6B5B-44BD-8A5B-DDF4165F3B39}"/>
              </a:ext>
            </a:extLst>
          </p:cNvPr>
          <p:cNvSpPr/>
          <p:nvPr/>
        </p:nvSpPr>
        <p:spPr>
          <a:xfrm rot="10800000">
            <a:off x="3933353" y="1504893"/>
            <a:ext cx="109203" cy="104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8164A1-5B0F-43C4-9AD2-1A88928CD8BF}"/>
              </a:ext>
            </a:extLst>
          </p:cNvPr>
          <p:cNvSpPr/>
          <p:nvPr/>
        </p:nvSpPr>
        <p:spPr>
          <a:xfrm>
            <a:off x="6946811" y="1320977"/>
            <a:ext cx="638175" cy="2462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Edit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6026B5-2685-49E4-BF43-8E1C87BD3B3A}"/>
              </a:ext>
            </a:extLst>
          </p:cNvPr>
          <p:cNvSpPr/>
          <p:nvPr/>
        </p:nvSpPr>
        <p:spPr>
          <a:xfrm>
            <a:off x="8394611" y="1320976"/>
            <a:ext cx="638175" cy="2462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Help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8F2DA3-79D8-4E02-893C-0E1BA3BBD1F8}"/>
              </a:ext>
            </a:extLst>
          </p:cNvPr>
          <p:cNvSpPr txBox="1"/>
          <p:nvPr/>
        </p:nvSpPr>
        <p:spPr>
          <a:xfrm>
            <a:off x="7000875" y="961004"/>
            <a:ext cx="133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Menu Items</a:t>
            </a:r>
          </a:p>
        </p:txBody>
      </p:sp>
    </p:spTree>
    <p:extLst>
      <p:ext uri="{BB962C8B-B14F-4D97-AF65-F5344CB8AC3E}">
        <p14:creationId xmlns:p14="http://schemas.microsoft.com/office/powerpoint/2010/main" val="323428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74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 M</dc:creator>
  <cp:lastModifiedBy>C M</cp:lastModifiedBy>
  <cp:revision>3</cp:revision>
  <dcterms:created xsi:type="dcterms:W3CDTF">2022-01-23T20:11:05Z</dcterms:created>
  <dcterms:modified xsi:type="dcterms:W3CDTF">2022-02-02T01:25:59Z</dcterms:modified>
</cp:coreProperties>
</file>