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1FE3-8F17-42FE-BA86-55EB8189F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3293E-C8E4-4023-9E71-2338B7802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ABBF-FC0C-4171-A83F-6F3A3F4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B5F1-CAEF-4E37-8D71-DDE09139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1A3E-831E-4FF7-B14E-442BB54A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A042-2A0C-4CE6-861D-EA782BCE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96D3-1F8E-4FC3-88AB-27CA4E543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2C3E-C7CD-4DDD-9870-79C39567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7E48-BF25-44E3-A1B9-F59EFC6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2BC1-AD81-481E-B6C9-06FECA3A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A44C0-2528-4CB2-9CC6-F31EBE2BC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298DA-2993-4376-8A25-AF251A2E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588F-75ED-4E52-BA28-B81099C9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4B63-62DC-4319-904C-74717945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D4F0-D52A-4D60-B10E-F49447E0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840D-3219-41C2-96E3-C678B4D1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B203-B3BE-4AE5-95D4-628BD1F8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1D3F-781D-487E-A3AF-A9321894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21A4-5F6E-437A-8369-D65C7829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EE5B-3075-4CC8-A31A-48D18488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F8D7-51CA-40E5-AD8E-9C0AD166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9656A-2DB6-4074-B18C-2D0E7FDA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E8FDB-1FFC-4334-8364-60DC384A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AB1A-E0F9-417E-A292-F9693263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2C5D-E85D-4AC6-B749-CDFBD911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7448-0724-46B5-AC66-564EC8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57B5-EFAE-4311-BD08-ECB62CA42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8E77-193B-4033-A372-9E75303B2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DA4D-3832-4B39-8C4B-B506CF0D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B355-699D-4C54-ABB6-8E58EDE6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F4E35-07FE-4B65-8D1C-27A0B86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6721-E01F-42E7-B237-AC154B98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BFC9-189D-43AA-A95D-D50FCBA0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5689-B023-409C-8704-EC95E15F8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BB5D5-8521-4DFA-A850-453F9242C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5B100-526B-40B0-9BD2-007A0ACCA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A3D78-50FC-423F-A169-E1123AD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8493D-7696-478A-ACE5-C870F85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42822-F50E-46E8-BD9B-940A7E35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64A3-5CF0-47D7-BE5F-8CEC723A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F5C1B-8ABB-4CE2-BEFB-D8D1CE2C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A72A4-D5D9-413B-BAEB-44E8A18B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6ABB7-2C4D-474C-BE97-35880F9E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B4B7B-3839-4544-BB85-30D70FF0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5F380-9617-4861-909B-B131B778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5E782-3C67-43D1-9A81-E04BDE82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62F5-012F-4605-9851-059AFDC2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3FD-CE50-4B29-A40F-66C311AB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51653-D6E6-4CCE-9D69-0EA550545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34103-CF34-4140-A929-F8203351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FA16F-F3E2-443B-A601-A681A467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0FEB3-B176-42DB-8B02-78A8FEE5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1BAF-0DF3-4117-A0A0-6327E79D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B653D-9654-44D9-9909-C42D4EED0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0A4C7-4C46-4257-BE76-BF0085DEF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F144-C422-44D1-BC48-3A1E8243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5AFE7-5D89-44A7-83AC-5543C1B5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70CCD-EBFB-430B-88B2-12C51B4E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30A27-7F31-4A5C-86A5-BA4918AE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46DB-2A55-4EA7-9200-0756983C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D5B-2A19-4600-974C-A427F04C0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A32B-C395-4D7F-959E-7E0FC91A7BC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8BE4-6001-40E0-B71B-63D8238FD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97B5-7A34-47DF-9D46-2DA2A30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C1F8-4383-4B11-835C-5D9CFD34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CB43F-A00E-4D32-BC45-F1C395920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3" y="1047750"/>
            <a:ext cx="2552700" cy="476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D929C9-5CF5-4C11-9CD6-65FB6239997C}"/>
              </a:ext>
            </a:extLst>
          </p:cNvPr>
          <p:cNvSpPr/>
          <p:nvPr/>
        </p:nvSpPr>
        <p:spPr>
          <a:xfrm>
            <a:off x="5232595" y="1491933"/>
            <a:ext cx="557038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 </a:t>
            </a:r>
          </a:p>
          <a:p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	Over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E113B-46A3-464A-A61D-4D73C857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78" y="3357154"/>
            <a:ext cx="157184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4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M</dc:creator>
  <cp:lastModifiedBy>C M</cp:lastModifiedBy>
  <cp:revision>2</cp:revision>
  <dcterms:created xsi:type="dcterms:W3CDTF">2022-04-04T15:28:32Z</dcterms:created>
  <dcterms:modified xsi:type="dcterms:W3CDTF">2022-04-04T15:34:59Z</dcterms:modified>
</cp:coreProperties>
</file>