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FA9F-D66E-4AFA-9F36-2FCBCA1BC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4B8D8-FD47-452F-A22A-4B673A5E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5D1C-EE19-44C6-86B4-3A3381A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A364-DEB3-4A50-A327-CF18FECA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F081-BBDD-4BF6-88ED-849A849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6538-353C-4B1A-BE9C-6E91F3D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FB8-EA73-453D-BFD1-2AD3E07CA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3B81-8A10-4E97-86EF-F7AAA99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49-E1FD-445C-A55E-FF8660C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36E6-0624-4560-8209-4F9D0ED0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1AF4-843B-43F2-B8F3-A9A7D2C06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80166-CB47-41F1-9BFE-8061F10A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16F6-5A36-4129-A5ED-87E5E83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E280-CD8B-4E45-94FA-B2ED76E3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C073-BCE5-48E4-9D0E-DDCFF7DE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6345-F228-43E6-834C-95AB1869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9B8C-F8C1-4B05-8D0A-37920401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1E7D-F6D9-4373-9226-7D849EDC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21B3-0DD9-4860-8E35-D19080B0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D900-D8F8-46ED-A369-7A4F57C1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06CA-EFE0-4C0C-AA56-443A34EA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ABE2-F530-45E8-B99F-CD696C3D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7FF7-E620-432F-8014-C545F8ED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7F58-9D36-4386-ACC5-EC70B6CE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858E-27B2-4DE5-99AA-FBD22760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BD03-8698-4F33-AAEA-CD3E37D5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961B-AE88-4EB7-B701-73C0609D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02D5D-E07B-470C-A5E4-9A667698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3D2D1-DF06-4EC3-817E-1CF46552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D3354-352B-4254-B235-45E91D27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28F2-B405-411F-9EA4-D6D399B6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DCCD-9DA1-49D3-B2F8-D714EBBE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D7CEF-BEA5-46AE-8046-5A5F7E9E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0A3F-5459-4CA5-8A28-9BA2318A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CFC63-BE5D-46C3-A24F-E315E466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61FA-0D8E-4AB0-893A-6F3A91172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9EAD4-70DC-4B77-BC02-3289568B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76AAA-0226-400E-984A-9CC99274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1E454-9425-4BD6-9695-C748368E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7083-D6EA-46D7-8C8A-38398370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8FA08-3665-4D8E-92A9-B2C3D71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DF45F-D138-4D47-8819-D1D992E5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BFDDF-C898-485A-AE58-E220AD78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6BA22-4FA2-4583-9711-DC3EDCEF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DC137-A359-4E1A-9356-AAAA8B6E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79E99-E81E-47CF-9CA9-405F215C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C5C8-571D-4BD2-AEF5-E305156A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6C79-D4D3-4745-AF2B-3BB5044B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E0040-F095-41AE-ACFB-B7B2CFBE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EEA0-4D1B-4ECA-AC12-87E51292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DD05-40DA-4E02-A2B3-0AD1C63A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E6B4-C90D-4260-A58D-6B84DC95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000F-2027-422E-8E27-2E90D9ED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DC27F-2EF2-4233-ACE3-CBCA71F31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546D-65C6-46D2-979A-0B6C3CF5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5E0A7-AED6-4FC8-A4D5-D21B7DC0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4BCF-D79F-41FA-9A4B-FE4D463C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6F1FB-266F-4806-87FF-0653259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F8B79-EC2A-4D3F-B59D-DD4188E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E36F-1D72-4103-84C2-EF8418F4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CADA-3FEC-4D50-87AA-5A2395B6E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D3A5-D0D4-45C0-81ED-1304B7D5AED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54B2-35BA-4148-AB39-B609E23EA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825E-0EA2-48B1-AA97-D18F1B83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6CDE1-8635-4EC7-9CDE-14F075D92FBD}"/>
              </a:ext>
            </a:extLst>
          </p:cNvPr>
          <p:cNvSpPr/>
          <p:nvPr/>
        </p:nvSpPr>
        <p:spPr>
          <a:xfrm>
            <a:off x="1146220" y="824248"/>
            <a:ext cx="3915177" cy="3296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D3832-7A33-43AA-9D06-E91A67A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39" y="1256277"/>
            <a:ext cx="504825" cy="23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17097-D048-4FDC-BCAD-A4B8AA11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89" y="1256276"/>
            <a:ext cx="504825" cy="238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AE4651-9AE9-4892-AD24-921B021DBA53}"/>
              </a:ext>
            </a:extLst>
          </p:cNvPr>
          <p:cNvSpPr/>
          <p:nvPr/>
        </p:nvSpPr>
        <p:spPr>
          <a:xfrm>
            <a:off x="1146220" y="824248"/>
            <a:ext cx="3915177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3A76A-2344-4AFA-97EA-8078DF72B558}"/>
              </a:ext>
            </a:extLst>
          </p:cNvPr>
          <p:cNvSpPr/>
          <p:nvPr/>
        </p:nvSpPr>
        <p:spPr>
          <a:xfrm>
            <a:off x="1146220" y="824248"/>
            <a:ext cx="773068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F5338F-8450-4732-A7CE-08C1546B3058}"/>
              </a:ext>
            </a:extLst>
          </p:cNvPr>
          <p:cNvSpPr/>
          <p:nvPr/>
        </p:nvSpPr>
        <p:spPr>
          <a:xfrm>
            <a:off x="1919288" y="824248"/>
            <a:ext cx="773068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45ED5-954F-4C94-8AED-A6C8E56FC2C2}"/>
              </a:ext>
            </a:extLst>
          </p:cNvPr>
          <p:cNvSpPr txBox="1"/>
          <p:nvPr/>
        </p:nvSpPr>
        <p:spPr>
          <a:xfrm>
            <a:off x="1331417" y="80481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F609B-94F0-42C2-A410-DB1185CBF24C}"/>
              </a:ext>
            </a:extLst>
          </p:cNvPr>
          <p:cNvSpPr txBox="1"/>
          <p:nvPr/>
        </p:nvSpPr>
        <p:spPr>
          <a:xfrm>
            <a:off x="2021930" y="804952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About</a:t>
            </a:r>
            <a:endParaRPr lang="en-US" sz="12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E39C5D4-C3E6-4930-94A4-B923BE64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98296"/>
              </p:ext>
            </p:extLst>
          </p:nvPr>
        </p:nvGraphicFramePr>
        <p:xfrm>
          <a:off x="1269278" y="1668726"/>
          <a:ext cx="366906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90">
                  <a:extLst>
                    <a:ext uri="{9D8B030D-6E8A-4147-A177-3AD203B41FA5}">
                      <a16:colId xmlns:a16="http://schemas.microsoft.com/office/drawing/2014/main" val="1977862676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194027003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2040537075"/>
                    </a:ext>
                  </a:extLst>
                </a:gridCol>
              </a:tblGrid>
              <a:tr h="126805">
                <a:tc>
                  <a:txBody>
                    <a:bodyPr/>
                    <a:lstStyle/>
                    <a:p>
                      <a:r>
                        <a:rPr lang="en-US" sz="9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Mileage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Item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18530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0449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23054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63846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52324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20755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96367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51927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66647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47607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36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53AA5FF8-4C29-4C28-B239-78050347B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846" y="1256276"/>
            <a:ext cx="5048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8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M</dc:creator>
  <cp:lastModifiedBy>C M</cp:lastModifiedBy>
  <cp:revision>1</cp:revision>
  <dcterms:created xsi:type="dcterms:W3CDTF">2022-01-23T20:11:05Z</dcterms:created>
  <dcterms:modified xsi:type="dcterms:W3CDTF">2022-01-23T20:11:16Z</dcterms:modified>
</cp:coreProperties>
</file>