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630" r:id="rId2"/>
    <p:sldId id="631" r:id="rId3"/>
  </p:sldIdLst>
  <p:sldSz cx="9144000" cy="6858000" type="screen4x3"/>
  <p:notesSz cx="6735763" cy="98663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-Chiuan Chen" initials="BC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0C0"/>
    <a:srgbClr val="C97E80"/>
    <a:srgbClr val="FF3399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6336" autoAdjust="0"/>
  </p:normalViewPr>
  <p:slideViewPr>
    <p:cSldViewPr snapToGrid="0">
      <p:cViewPr varScale="1">
        <p:scale>
          <a:sx n="110" d="100"/>
          <a:sy n="110" d="100"/>
        </p:scale>
        <p:origin x="172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27198"/>
    </p:cViewPr>
  </p:sorterViewPr>
  <p:notesViewPr>
    <p:cSldViewPr snapToGrid="0">
      <p:cViewPr varScale="1">
        <p:scale>
          <a:sx n="89" d="100"/>
          <a:sy n="89" d="100"/>
        </p:scale>
        <p:origin x="378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D840-6635-4484-AF9C-9AB11FCFFE1E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C8ED9-03C6-43EA-961E-7EECAE516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28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30692-F697-4DDE-9453-643AC803858B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28DE8-02C9-4989-80AD-62809A0C8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9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8DE8-02C9-4989-80AD-62809A0C8CE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76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8DE8-02C9-4989-80AD-62809A0C8C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16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>
                <a:latin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latin typeface="Arial" pitchFamily="34" charset="0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544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  <a:ea typeface="標楷體" pitchFamily="65" charset="-120"/>
              </a:defRPr>
            </a:lvl1pPr>
            <a:lvl2pPr>
              <a:defRPr sz="2000" baseline="0">
                <a:latin typeface="Arial" pitchFamily="34" charset="0"/>
                <a:ea typeface="標楷體" pitchFamily="65" charset="-120"/>
              </a:defRPr>
            </a:lvl2pPr>
            <a:lvl3pPr>
              <a:defRPr sz="1600" baseline="0">
                <a:latin typeface="Arial" pitchFamily="34" charset="0"/>
                <a:ea typeface="標楷體" pitchFamily="65" charset="-120"/>
              </a:defRPr>
            </a:lvl3pPr>
            <a:lvl4pPr>
              <a:defRPr sz="1600" baseline="0">
                <a:latin typeface="Arial" pitchFamily="34" charset="0"/>
                <a:ea typeface="標楷體" pitchFamily="65" charset="-120"/>
              </a:defRPr>
            </a:lvl4pPr>
            <a:lvl5pPr>
              <a:defRPr sz="1600" baseline="0"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6187735" y="644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9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6187735" y="644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022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533400"/>
            <a:ext cx="9132887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113" y="260350"/>
            <a:ext cx="113188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9" y="112713"/>
            <a:ext cx="7159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按一下以編輯母片標題樣式</a:t>
            </a:r>
            <a:endParaRPr lang="en-US" altLang="en-US" dirty="0"/>
          </a:p>
        </p:txBody>
      </p:sp>
      <p:sp>
        <p:nvSpPr>
          <p:cNvPr id="103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6" y="1130299"/>
            <a:ext cx="84264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按一下以編輯母片</a:t>
            </a:r>
            <a:endParaRPr lang="en-US" altLang="en-US" dirty="0"/>
          </a:p>
          <a:p>
            <a:pPr lvl="1"/>
            <a:r>
              <a:rPr lang="en-US" altLang="en-US" dirty="0" err="1"/>
              <a:t>第二層</a:t>
            </a:r>
            <a:endParaRPr lang="en-US" altLang="en-US" dirty="0"/>
          </a:p>
          <a:p>
            <a:pPr lvl="2"/>
            <a:r>
              <a:rPr lang="en-US" altLang="en-US" dirty="0" err="1"/>
              <a:t>第三層</a:t>
            </a:r>
            <a:endParaRPr lang="en-US" altLang="en-US" dirty="0"/>
          </a:p>
          <a:p>
            <a:pPr lvl="3"/>
            <a:r>
              <a:rPr lang="en-US" altLang="en-US" dirty="0" err="1"/>
              <a:t>第四層</a:t>
            </a:r>
            <a:endParaRPr lang="en-US" altLang="en-US" dirty="0"/>
          </a:p>
          <a:p>
            <a:pPr lvl="4"/>
            <a:r>
              <a:rPr lang="en-US" altLang="en-US" dirty="0" err="1"/>
              <a:t>第五層</a:t>
            </a:r>
            <a:endParaRPr lang="en-US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3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+mn-lt"/>
          <a:ea typeface="標楷體" panose="03000509000000000000" pitchFamily="65" charset="-12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aseline="0">
          <a:solidFill>
            <a:schemeClr val="tx1"/>
          </a:solidFill>
          <a:latin typeface="+mn-lt"/>
          <a:ea typeface="標楷體" panose="03000509000000000000" pitchFamily="65" charset="-12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 baseline="0">
          <a:solidFill>
            <a:schemeClr val="tx1"/>
          </a:solidFill>
          <a:latin typeface="+mn-lt"/>
          <a:ea typeface="標楷體" panose="03000509000000000000" pitchFamily="65" charset="-12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800" baseline="0">
          <a:solidFill>
            <a:schemeClr val="tx1"/>
          </a:solidFill>
          <a:latin typeface="+mn-lt"/>
          <a:ea typeface="標楷體" panose="03000509000000000000" pitchFamily="65" charset="-12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LIC</a:t>
            </a:r>
            <a:r>
              <a:rPr lang="zh-TW" altLang="en-US" dirty="0"/>
              <a:t>模組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58776" y="1130299"/>
            <a:ext cx="8426450" cy="5281518"/>
          </a:xfrm>
        </p:spPr>
        <p:txBody>
          <a:bodyPr/>
          <a:lstStyle/>
          <a:p>
            <a:pPr algn="just">
              <a:defRPr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模組間的訊號流是否正確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780BDE-E359-469F-8AB3-93DCAD9A8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8498"/>
            <a:ext cx="9144000" cy="41453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C178394-3F4E-4916-8E5E-2EB6E2A278CC}"/>
              </a:ext>
            </a:extLst>
          </p:cNvPr>
          <p:cNvSpPr/>
          <p:nvPr/>
        </p:nvSpPr>
        <p:spPr bwMode="auto">
          <a:xfrm>
            <a:off x="4850674" y="2143982"/>
            <a:ext cx="522515" cy="277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6F1DCC-424F-42A3-953C-85AB9172AB99}"/>
              </a:ext>
            </a:extLst>
          </p:cNvPr>
          <p:cNvSpPr/>
          <p:nvPr/>
        </p:nvSpPr>
        <p:spPr bwMode="auto">
          <a:xfrm>
            <a:off x="3836122" y="3221763"/>
            <a:ext cx="2399212" cy="3655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5ACA39-DBF3-4A53-BCC2-26A0CB0E1868}"/>
              </a:ext>
            </a:extLst>
          </p:cNvPr>
          <p:cNvSpPr/>
          <p:nvPr/>
        </p:nvSpPr>
        <p:spPr bwMode="auto">
          <a:xfrm>
            <a:off x="3156858" y="5545656"/>
            <a:ext cx="522515" cy="277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3256F4B-7B97-40C4-96B9-C126733C733C}"/>
              </a:ext>
            </a:extLst>
          </p:cNvPr>
          <p:cNvSpPr/>
          <p:nvPr/>
        </p:nvSpPr>
        <p:spPr bwMode="auto">
          <a:xfrm>
            <a:off x="4850674" y="4537475"/>
            <a:ext cx="522515" cy="277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0E7404-C309-496E-8F91-0C563B2818F2}"/>
              </a:ext>
            </a:extLst>
          </p:cNvPr>
          <p:cNvSpPr/>
          <p:nvPr/>
        </p:nvSpPr>
        <p:spPr bwMode="auto">
          <a:xfrm>
            <a:off x="3833087" y="5615256"/>
            <a:ext cx="2399212" cy="3655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95350B5-FCB5-4C06-8B11-0B883D5F5382}"/>
                  </a:ext>
                </a:extLst>
              </p:cNvPr>
              <p:cNvSpPr txBox="1"/>
              <p:nvPr/>
            </p:nvSpPr>
            <p:spPr>
              <a:xfrm>
                <a:off x="4996515" y="1866983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95350B5-FCB5-4C06-8B11-0B883D5F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515" y="1866983"/>
                <a:ext cx="230832" cy="276999"/>
              </a:xfrm>
              <a:prstGeom prst="rect">
                <a:avLst/>
              </a:prstGeom>
              <a:blipFill>
                <a:blip r:embed="rId4"/>
                <a:stretch>
                  <a:fillRect l="-18421" r="-18421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276A890-F4FB-4250-9095-8C099DBAD3B3}"/>
                  </a:ext>
                </a:extLst>
              </p:cNvPr>
              <p:cNvSpPr txBox="1"/>
              <p:nvPr/>
            </p:nvSpPr>
            <p:spPr>
              <a:xfrm>
                <a:off x="4996515" y="4249619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276A890-F4FB-4250-9095-8C099DBA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515" y="4249619"/>
                <a:ext cx="230832" cy="276999"/>
              </a:xfrm>
              <a:prstGeom prst="rect">
                <a:avLst/>
              </a:prstGeom>
              <a:blipFill>
                <a:blip r:embed="rId5"/>
                <a:stretch>
                  <a:fillRect l="-18421" r="-18421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6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LIC</a:t>
            </a:r>
            <a:r>
              <a:rPr lang="zh-TW" altLang="en-US" dirty="0"/>
              <a:t>模組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58776" y="1130299"/>
            <a:ext cx="8426450" cy="5281518"/>
          </a:xfrm>
        </p:spPr>
        <p:txBody>
          <a:bodyPr/>
          <a:lstStyle/>
          <a:p>
            <a:pPr algn="just">
              <a:defRPr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模組的訊號是否保留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hangingPunct="0">
              <a:lnSpc>
                <a:spcPts val="2700"/>
              </a:lnSpc>
              <a:spcBef>
                <a:spcPts val="1200"/>
              </a:spcBef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A622969-2F45-4BF3-AFDB-E483EA7B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1839"/>
            <a:ext cx="9144000" cy="311843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439EB7-9AD2-4560-B438-C8D2EC36FDAD}"/>
              </a:ext>
            </a:extLst>
          </p:cNvPr>
          <p:cNvSpPr/>
          <p:nvPr/>
        </p:nvSpPr>
        <p:spPr bwMode="auto">
          <a:xfrm>
            <a:off x="4572000" y="2891245"/>
            <a:ext cx="1619794" cy="3396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54F124-074D-4C65-9B33-0A2173C43C66}"/>
              </a:ext>
            </a:extLst>
          </p:cNvPr>
          <p:cNvSpPr/>
          <p:nvPr/>
        </p:nvSpPr>
        <p:spPr bwMode="auto">
          <a:xfrm>
            <a:off x="4572000" y="4132530"/>
            <a:ext cx="1619794" cy="3396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12A2D8F-3F94-45AA-B414-12B682816669}"/>
                  </a:ext>
                </a:extLst>
              </p:cNvPr>
              <p:cNvSpPr txBox="1"/>
              <p:nvPr/>
            </p:nvSpPr>
            <p:spPr>
              <a:xfrm>
                <a:off x="4964313" y="3226837"/>
                <a:ext cx="835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RUE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12A2D8F-3F94-45AA-B414-12B68281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313" y="3226837"/>
                <a:ext cx="835165" cy="276999"/>
              </a:xfrm>
              <a:prstGeom prst="rect">
                <a:avLst/>
              </a:prstGeom>
              <a:blipFill>
                <a:blip r:embed="rId4"/>
                <a:stretch>
                  <a:fillRect l="-5839" t="-28261" r="-16788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FA543F4-AA5F-457A-9C47-3BDCD7D0B533}"/>
                  </a:ext>
                </a:extLst>
              </p:cNvPr>
              <p:cNvSpPr txBox="1"/>
              <p:nvPr/>
            </p:nvSpPr>
            <p:spPr>
              <a:xfrm>
                <a:off x="4964313" y="4472164"/>
                <a:ext cx="835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RUE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FA543F4-AA5F-457A-9C47-3BDCD7D0B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313" y="4472164"/>
                <a:ext cx="835165" cy="276999"/>
              </a:xfrm>
              <a:prstGeom prst="rect">
                <a:avLst/>
              </a:prstGeom>
              <a:blipFill>
                <a:blip r:embed="rId5"/>
                <a:stretch>
                  <a:fillRect l="-5839" t="-28889" r="-16788" b="-5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689659"/>
      </p:ext>
    </p:extLst>
  </p:cSld>
  <p:clrMapOvr>
    <a:masterClrMapping/>
  </p:clrMapOvr>
</p:sld>
</file>

<file path=ppt/theme/theme1.xml><?xml version="1.0" encoding="utf-8"?>
<a:theme xmlns:a="http://schemas.openxmlformats.org/drawingml/2006/main" name="AVCL ppt form">
  <a:themeElements>
    <a:clrScheme name="AVC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VCL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AVC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簡報1" id="{837BE23B-D183-4747-96B7-3990C35606EE}" vid="{0014FBC9-B3A0-4349-9153-E786181BB3E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20140207</Template>
  <TotalTime>58484</TotalTime>
  <Words>28</Words>
  <Application>Microsoft Office PowerPoint</Application>
  <PresentationFormat>如螢幕大小 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Cambria Math</vt:lpstr>
      <vt:lpstr>Times New Roman</vt:lpstr>
      <vt:lpstr>AVCL ppt form</vt:lpstr>
      <vt:lpstr>LIC模組</vt:lpstr>
      <vt:lpstr>LIC模組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Cheng Ting Tsai</dc:creator>
  <cp:lastModifiedBy>江榮輝</cp:lastModifiedBy>
  <cp:revision>4396</cp:revision>
  <cp:lastPrinted>2022-07-22T02:40:25Z</cp:lastPrinted>
  <dcterms:created xsi:type="dcterms:W3CDTF">2014-02-07T03:23:10Z</dcterms:created>
  <dcterms:modified xsi:type="dcterms:W3CDTF">2022-12-06T06:26:55Z</dcterms:modified>
</cp:coreProperties>
</file>