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"/>
  </p:notesMasterIdLst>
  <p:handoutMasterIdLst>
    <p:handoutMasterId r:id="rId9"/>
  </p:handoutMasterIdLst>
  <p:sldIdLst>
    <p:sldId id="11471" r:id="rId2"/>
    <p:sldId id="11472" r:id="rId3"/>
    <p:sldId id="11474" r:id="rId4"/>
    <p:sldId id="11473" r:id="rId5"/>
    <p:sldId id="11475" r:id="rId6"/>
    <p:sldId id="11476" r:id="rId7"/>
  </p:sldIdLst>
  <p:sldSz cx="9144000" cy="6858000" type="screen4x3"/>
  <p:notesSz cx="6858000" cy="9144000"/>
  <p:custDataLst>
    <p:tags r:id="rId10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FF85"/>
    <a:srgbClr val="90A9F0"/>
    <a:srgbClr val="4765E7"/>
    <a:srgbClr val="4871E6"/>
    <a:srgbClr val="A3B8F3"/>
    <a:srgbClr val="0000FF"/>
    <a:srgbClr val="3399ED"/>
    <a:srgbClr val="387180"/>
    <a:srgbClr val="DD7979"/>
    <a:srgbClr val="227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2F2D1C-E684-44D8-9E92-0C7C29159515}" v="99" dt="2022-06-21T07:32:34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94928" autoAdjust="0"/>
  </p:normalViewPr>
  <p:slideViewPr>
    <p:cSldViewPr snapToGrid="0">
      <p:cViewPr varScale="1">
        <p:scale>
          <a:sx n="52" d="100"/>
          <a:sy n="52" d="100"/>
        </p:scale>
        <p:origin x="125" y="43"/>
      </p:cViewPr>
      <p:guideLst/>
    </p:cSldViewPr>
  </p:slideViewPr>
  <p:outlineViewPr>
    <p:cViewPr>
      <p:scale>
        <a:sx n="33" d="100"/>
        <a:sy n="33" d="100"/>
      </p:scale>
      <p:origin x="0" y="-44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4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f26e3289d840bb0" providerId="LiveId" clId="{B92F2D1C-E684-44D8-9E92-0C7C29159515}"/>
    <pc:docChg chg="undo custSel addSld modSld">
      <pc:chgData name="" userId="ef26e3289d840bb0" providerId="LiveId" clId="{B92F2D1C-E684-44D8-9E92-0C7C29159515}" dt="2022-06-21T07:32:34.399" v="98" actId="1076"/>
      <pc:docMkLst>
        <pc:docMk/>
      </pc:docMkLst>
      <pc:sldChg chg="modSp">
        <pc:chgData name="" userId="ef26e3289d840bb0" providerId="LiveId" clId="{B92F2D1C-E684-44D8-9E92-0C7C29159515}" dt="2022-06-21T07:27:52.100" v="90" actId="14100"/>
        <pc:sldMkLst>
          <pc:docMk/>
          <pc:sldMk cId="3328716635" sldId="11471"/>
        </pc:sldMkLst>
        <pc:spChg chg="mod">
          <ac:chgData name="" userId="ef26e3289d840bb0" providerId="LiveId" clId="{B92F2D1C-E684-44D8-9E92-0C7C29159515}" dt="2022-06-21T07:27:46.072" v="89" actId="20577"/>
          <ac:spMkLst>
            <pc:docMk/>
            <pc:sldMk cId="3328716635" sldId="11471"/>
            <ac:spMk id="31" creationId="{3EF2E35E-2914-414E-9AD8-8B7C59624CEA}"/>
          </ac:spMkLst>
        </pc:spChg>
        <pc:cxnChg chg="mod">
          <ac:chgData name="" userId="ef26e3289d840bb0" providerId="LiveId" clId="{B92F2D1C-E684-44D8-9E92-0C7C29159515}" dt="2022-06-21T07:27:52.100" v="90" actId="14100"/>
          <ac:cxnSpMkLst>
            <pc:docMk/>
            <pc:sldMk cId="3328716635" sldId="11471"/>
            <ac:cxnSpMk id="30" creationId="{3C0F0E66-3D8F-4697-ABCF-8A1681B6AC81}"/>
          </ac:cxnSpMkLst>
        </pc:cxnChg>
      </pc:sldChg>
      <pc:sldChg chg="addSp delSp modSp add">
        <pc:chgData name="" userId="ef26e3289d840bb0" providerId="LiveId" clId="{B92F2D1C-E684-44D8-9E92-0C7C29159515}" dt="2022-06-21T07:32:34.399" v="98" actId="1076"/>
        <pc:sldMkLst>
          <pc:docMk/>
          <pc:sldMk cId="889332508" sldId="11474"/>
        </pc:sldMkLst>
        <pc:spChg chg="add">
          <ac:chgData name="" userId="ef26e3289d840bb0" providerId="LiveId" clId="{B92F2D1C-E684-44D8-9E92-0C7C29159515}" dt="2022-06-21T07:25:45.425" v="1"/>
          <ac:spMkLst>
            <pc:docMk/>
            <pc:sldMk cId="889332508" sldId="11474"/>
            <ac:spMk id="5" creationId="{A5FB47C0-E46C-42F2-8492-78B6FAB18ACE}"/>
          </ac:spMkLst>
        </pc:spChg>
        <pc:spChg chg="add mod">
          <ac:chgData name="" userId="ef26e3289d840bb0" providerId="LiveId" clId="{B92F2D1C-E684-44D8-9E92-0C7C29159515}" dt="2022-06-21T07:25:54.027" v="5" actId="20577"/>
          <ac:spMkLst>
            <pc:docMk/>
            <pc:sldMk cId="889332508" sldId="11474"/>
            <ac:spMk id="6" creationId="{FD0919B3-0CD1-4B38-A621-A5F4CFBDC6D7}"/>
          </ac:spMkLst>
        </pc:spChg>
        <pc:spChg chg="add del mod">
          <ac:chgData name="" userId="ef26e3289d840bb0" providerId="LiveId" clId="{B92F2D1C-E684-44D8-9E92-0C7C29159515}" dt="2022-06-21T07:28:59.138" v="92" actId="478"/>
          <ac:spMkLst>
            <pc:docMk/>
            <pc:sldMk cId="889332508" sldId="11474"/>
            <ac:spMk id="7" creationId="{DBD53089-3D2A-49F1-ABB5-C4A612A1E717}"/>
          </ac:spMkLst>
        </pc:spChg>
        <pc:spChg chg="add del">
          <ac:chgData name="" userId="ef26e3289d840bb0" providerId="LiveId" clId="{B92F2D1C-E684-44D8-9E92-0C7C29159515}" dt="2022-06-21T07:29:01.840" v="93" actId="478"/>
          <ac:spMkLst>
            <pc:docMk/>
            <pc:sldMk cId="889332508" sldId="11474"/>
            <ac:spMk id="8" creationId="{848359FA-84E4-43D2-AB1E-7302F04E49F6}"/>
          </ac:spMkLst>
        </pc:spChg>
        <pc:spChg chg="add del">
          <ac:chgData name="" userId="ef26e3289d840bb0" providerId="LiveId" clId="{B92F2D1C-E684-44D8-9E92-0C7C29159515}" dt="2022-06-21T07:29:05.352" v="95" actId="478"/>
          <ac:spMkLst>
            <pc:docMk/>
            <pc:sldMk cId="889332508" sldId="11474"/>
            <ac:spMk id="9" creationId="{EC4B263A-3FCF-4F2B-831C-BEE5864211C2}"/>
          </ac:spMkLst>
        </pc:spChg>
        <pc:spChg chg="add del">
          <ac:chgData name="" userId="ef26e3289d840bb0" providerId="LiveId" clId="{B92F2D1C-E684-44D8-9E92-0C7C29159515}" dt="2022-06-21T07:29:03.634" v="94" actId="478"/>
          <ac:spMkLst>
            <pc:docMk/>
            <pc:sldMk cId="889332508" sldId="11474"/>
            <ac:spMk id="10" creationId="{B8D4BCD8-8CE0-4E8D-A624-C35BA77ACDA7}"/>
          </ac:spMkLst>
        </pc:spChg>
        <pc:spChg chg="add mod">
          <ac:chgData name="" userId="ef26e3289d840bb0" providerId="LiveId" clId="{B92F2D1C-E684-44D8-9E92-0C7C29159515}" dt="2022-06-21T07:26:45.252" v="80" actId="1076"/>
          <ac:spMkLst>
            <pc:docMk/>
            <pc:sldMk cId="889332508" sldId="11474"/>
            <ac:spMk id="13" creationId="{C7EC2EC8-178E-4F1F-BD35-3F1872B0828F}"/>
          </ac:spMkLst>
        </pc:spChg>
        <pc:spChg chg="add del">
          <ac:chgData name="" userId="ef26e3289d840bb0" providerId="LiveId" clId="{B92F2D1C-E684-44D8-9E92-0C7C29159515}" dt="2022-06-21T07:26:00.361" v="6" actId="478"/>
          <ac:spMkLst>
            <pc:docMk/>
            <pc:sldMk cId="889332508" sldId="11474"/>
            <ac:spMk id="14" creationId="{0400F9B8-2AA5-45AD-8C92-BF9DE59A6F48}"/>
          </ac:spMkLst>
        </pc:spChg>
        <pc:spChg chg="add mod">
          <ac:chgData name="" userId="ef26e3289d840bb0" providerId="LiveId" clId="{B92F2D1C-E684-44D8-9E92-0C7C29159515}" dt="2022-06-21T07:27:08.498" v="82" actId="20577"/>
          <ac:spMkLst>
            <pc:docMk/>
            <pc:sldMk cId="889332508" sldId="11474"/>
            <ac:spMk id="16" creationId="{1634DC81-CF6E-4DE8-94D7-2412A63AECAF}"/>
          </ac:spMkLst>
        </pc:spChg>
        <pc:spChg chg="add mod">
          <ac:chgData name="" userId="ef26e3289d840bb0" providerId="LiveId" clId="{B92F2D1C-E684-44D8-9E92-0C7C29159515}" dt="2022-06-21T07:32:34.399" v="98" actId="1076"/>
          <ac:spMkLst>
            <pc:docMk/>
            <pc:sldMk cId="889332508" sldId="11474"/>
            <ac:spMk id="19" creationId="{A77F6A32-82C2-4202-9298-0DC89B2A7751}"/>
          </ac:spMkLst>
        </pc:spChg>
        <pc:spChg chg="add mod">
          <ac:chgData name="" userId="ef26e3289d840bb0" providerId="LiveId" clId="{B92F2D1C-E684-44D8-9E92-0C7C29159515}" dt="2022-06-21T07:32:24.136" v="97" actId="1076"/>
          <ac:spMkLst>
            <pc:docMk/>
            <pc:sldMk cId="889332508" sldId="11474"/>
            <ac:spMk id="20" creationId="{9A49F98B-1A99-4D6D-8A89-9C4A9914B87A}"/>
          </ac:spMkLst>
        </pc:spChg>
        <pc:spChg chg="add mod">
          <ac:chgData name="" userId="ef26e3289d840bb0" providerId="LiveId" clId="{B92F2D1C-E684-44D8-9E92-0C7C29159515}" dt="2022-06-21T07:32:24.136" v="97" actId="1076"/>
          <ac:spMkLst>
            <pc:docMk/>
            <pc:sldMk cId="889332508" sldId="11474"/>
            <ac:spMk id="21" creationId="{9A2E642F-BA82-4906-85B0-86372DACB520}"/>
          </ac:spMkLst>
        </pc:spChg>
        <pc:cxnChg chg="add mod">
          <ac:chgData name="" userId="ef26e3289d840bb0" providerId="LiveId" clId="{B92F2D1C-E684-44D8-9E92-0C7C29159515}" dt="2022-06-21T07:26:38.902" v="79" actId="1038"/>
          <ac:cxnSpMkLst>
            <pc:docMk/>
            <pc:sldMk cId="889332508" sldId="11474"/>
            <ac:cxnSpMk id="11" creationId="{F71DE054-67F6-4FE6-9A0A-DD8FECAD07A2}"/>
          </ac:cxnSpMkLst>
        </pc:cxnChg>
        <pc:cxnChg chg="add del">
          <ac:chgData name="" userId="ef26e3289d840bb0" providerId="LiveId" clId="{B92F2D1C-E684-44D8-9E92-0C7C29159515}" dt="2022-06-21T07:26:01.485" v="7" actId="478"/>
          <ac:cxnSpMkLst>
            <pc:docMk/>
            <pc:sldMk cId="889332508" sldId="11474"/>
            <ac:cxnSpMk id="12" creationId="{0F3EE3A2-176C-4C9A-8FDE-1206F24C7611}"/>
          </ac:cxnSpMkLst>
        </pc:cxnChg>
        <pc:cxnChg chg="add mod">
          <ac:chgData name="" userId="ef26e3289d840bb0" providerId="LiveId" clId="{B92F2D1C-E684-44D8-9E92-0C7C29159515}" dt="2022-06-21T07:27:14.923" v="83" actId="14100"/>
          <ac:cxnSpMkLst>
            <pc:docMk/>
            <pc:sldMk cId="889332508" sldId="11474"/>
            <ac:cxnSpMk id="15" creationId="{FCC6ABB9-9DB4-4191-9B01-20E2FB957197}"/>
          </ac:cxnSpMkLst>
        </pc:cxnChg>
      </pc:sldChg>
    </pc:docChg>
  </pc:docChgLst>
  <pc:docChgLst>
    <pc:chgData userId="ef26e3289d840bb0" providerId="LiveId" clId="{6F4D938B-C126-44A4-B354-149CA6140CA1}"/>
    <pc:docChg chg="undo redo custSel addSld delSld modSld sldOrd">
      <pc:chgData name="" userId="ef26e3289d840bb0" providerId="LiveId" clId="{6F4D938B-C126-44A4-B354-149CA6140CA1}" dt="2022-04-15T02:14:21.192" v="2032" actId="20577"/>
      <pc:docMkLst>
        <pc:docMk/>
      </pc:docMkLst>
      <pc:sldChg chg="addSp delSp modSp ord">
        <pc:chgData name="" userId="ef26e3289d840bb0" providerId="LiveId" clId="{6F4D938B-C126-44A4-B354-149CA6140CA1}" dt="2022-04-12T06:08:28.701" v="2025" actId="478"/>
        <pc:sldMkLst>
          <pc:docMk/>
          <pc:sldMk cId="1087346069" sldId="11470"/>
        </pc:sldMkLst>
        <pc:spChg chg="add mod topLvl">
          <ac:chgData name="" userId="ef26e3289d840bb0" providerId="LiveId" clId="{6F4D938B-C126-44A4-B354-149CA6140CA1}" dt="2022-04-12T05:43:51.894" v="1890" actId="164"/>
          <ac:spMkLst>
            <pc:docMk/>
            <pc:sldMk cId="1087346069" sldId="11470"/>
            <ac:spMk id="2" creationId="{ED6F8353-A7A2-4F56-B0B3-58C148921775}"/>
          </ac:spMkLst>
        </pc:spChg>
        <pc:spChg chg="add del mod">
          <ac:chgData name="" userId="ef26e3289d840bb0" providerId="LiveId" clId="{6F4D938B-C126-44A4-B354-149CA6140CA1}" dt="2022-04-08T07:50:29.050" v="1178" actId="11529"/>
          <ac:spMkLst>
            <pc:docMk/>
            <pc:sldMk cId="1087346069" sldId="11470"/>
            <ac:spMk id="3" creationId="{029B73C5-3FB4-4E05-845C-CF3E21B57765}"/>
          </ac:spMkLst>
        </pc:spChg>
        <pc:spChg chg="add del mod">
          <ac:chgData name="" userId="ef26e3289d840bb0" providerId="LiveId" clId="{6F4D938B-C126-44A4-B354-149CA6140CA1}" dt="2022-04-07T07:43:37.273" v="1114" actId="478"/>
          <ac:spMkLst>
            <pc:docMk/>
            <pc:sldMk cId="1087346069" sldId="11470"/>
            <ac:spMk id="3" creationId="{DA577215-4C10-4911-AE0C-48ACA380893A}"/>
          </ac:spMkLst>
        </pc:spChg>
        <pc:spChg chg="mod">
          <ac:chgData name="" userId="ef26e3289d840bb0" providerId="LiveId" clId="{6F4D938B-C126-44A4-B354-149CA6140CA1}" dt="2022-04-06T08:40:05.680" v="18" actId="20577"/>
          <ac:spMkLst>
            <pc:docMk/>
            <pc:sldMk cId="1087346069" sldId="11470"/>
            <ac:spMk id="5" creationId="{F9DB55F4-3A31-41AF-B50F-2C56C56B98FB}"/>
          </ac:spMkLst>
        </pc:spChg>
        <pc:spChg chg="add mod">
          <ac:chgData name="" userId="ef26e3289d840bb0" providerId="LiveId" clId="{6F4D938B-C126-44A4-B354-149CA6140CA1}" dt="2022-04-12T05:43:51.894" v="1890" actId="164"/>
          <ac:spMkLst>
            <pc:docMk/>
            <pc:sldMk cId="1087346069" sldId="11470"/>
            <ac:spMk id="6" creationId="{C0BB3A5F-89C3-4D4B-ACCB-D81AB624567F}"/>
          </ac:spMkLst>
        </pc:spChg>
        <pc:spChg chg="add del mod">
          <ac:chgData name="" userId="ef26e3289d840bb0" providerId="LiveId" clId="{6F4D938B-C126-44A4-B354-149CA6140CA1}" dt="2022-04-12T05:51:06.609" v="1907" actId="478"/>
          <ac:spMkLst>
            <pc:docMk/>
            <pc:sldMk cId="1087346069" sldId="11470"/>
            <ac:spMk id="7" creationId="{BB2EA1AF-58DA-4EF9-BB35-C2C554E0D795}"/>
          </ac:spMkLst>
        </pc:spChg>
        <pc:spChg chg="add mod">
          <ac:chgData name="" userId="ef26e3289d840bb0" providerId="LiveId" clId="{6F4D938B-C126-44A4-B354-149CA6140CA1}" dt="2022-04-12T05:42:05.003" v="1880" actId="207"/>
          <ac:spMkLst>
            <pc:docMk/>
            <pc:sldMk cId="1087346069" sldId="11470"/>
            <ac:spMk id="15" creationId="{E8596149-0C7B-4EE9-A61C-5F611EA20162}"/>
          </ac:spMkLst>
        </pc:spChg>
        <pc:spChg chg="add mod">
          <ac:chgData name="" userId="ef26e3289d840bb0" providerId="LiveId" clId="{6F4D938B-C126-44A4-B354-149CA6140CA1}" dt="2022-04-12T05:43:51.894" v="1890" actId="164"/>
          <ac:spMkLst>
            <pc:docMk/>
            <pc:sldMk cId="1087346069" sldId="11470"/>
            <ac:spMk id="22" creationId="{A38E5143-FC2E-4C12-83A5-E07C804939BD}"/>
          </ac:spMkLst>
        </pc:spChg>
        <pc:spChg chg="add del mod">
          <ac:chgData name="" userId="ef26e3289d840bb0" providerId="LiveId" clId="{6F4D938B-C126-44A4-B354-149CA6140CA1}" dt="2022-04-12T06:08:28.701" v="2025" actId="478"/>
          <ac:spMkLst>
            <pc:docMk/>
            <pc:sldMk cId="1087346069" sldId="11470"/>
            <ac:spMk id="23" creationId="{99596156-1027-4F05-BFFC-0D5B0D453583}"/>
          </ac:spMkLst>
        </pc:spChg>
        <pc:spChg chg="add mod">
          <ac:chgData name="" userId="ef26e3289d840bb0" providerId="LiveId" clId="{6F4D938B-C126-44A4-B354-149CA6140CA1}" dt="2022-04-12T05:43:51.894" v="1890" actId="164"/>
          <ac:spMkLst>
            <pc:docMk/>
            <pc:sldMk cId="1087346069" sldId="11470"/>
            <ac:spMk id="24" creationId="{A2387E73-1F23-4573-BB44-0B6232460664}"/>
          </ac:spMkLst>
        </pc:spChg>
        <pc:spChg chg="add mod">
          <ac:chgData name="" userId="ef26e3289d840bb0" providerId="LiveId" clId="{6F4D938B-C126-44A4-B354-149CA6140CA1}" dt="2022-04-12T05:43:51.894" v="1890" actId="164"/>
          <ac:spMkLst>
            <pc:docMk/>
            <pc:sldMk cId="1087346069" sldId="11470"/>
            <ac:spMk id="25" creationId="{3ACA1FB8-3739-41FE-9671-D720799C1C27}"/>
          </ac:spMkLst>
        </pc:spChg>
        <pc:spChg chg="del">
          <ac:chgData name="" userId="ef26e3289d840bb0" providerId="LiveId" clId="{6F4D938B-C126-44A4-B354-149CA6140CA1}" dt="2022-04-06T08:39:49.651" v="9" actId="478"/>
          <ac:spMkLst>
            <pc:docMk/>
            <pc:sldMk cId="1087346069" sldId="11470"/>
            <ac:spMk id="43" creationId="{325515EF-524E-428B-A420-668DA4B61DC5}"/>
          </ac:spMkLst>
        </pc:spChg>
        <pc:spChg chg="add del mod ord">
          <ac:chgData name="" userId="ef26e3289d840bb0" providerId="LiveId" clId="{6F4D938B-C126-44A4-B354-149CA6140CA1}" dt="2022-04-12T05:40:18.996" v="1862" actId="478"/>
          <ac:spMkLst>
            <pc:docMk/>
            <pc:sldMk cId="1087346069" sldId="11470"/>
            <ac:spMk id="49" creationId="{32F65D1B-BDE1-42EC-BB50-0A6EEE4D66AE}"/>
          </ac:spMkLst>
        </pc:spChg>
        <pc:spChg chg="add del mod topLvl">
          <ac:chgData name="" userId="ef26e3289d840bb0" providerId="LiveId" clId="{6F4D938B-C126-44A4-B354-149CA6140CA1}" dt="2022-04-07T07:43:02.527" v="1100" actId="478"/>
          <ac:spMkLst>
            <pc:docMk/>
            <pc:sldMk cId="1087346069" sldId="11470"/>
            <ac:spMk id="55" creationId="{098193FF-941A-4E3F-BD4B-87751D285AE5}"/>
          </ac:spMkLst>
        </pc:spChg>
        <pc:spChg chg="add mod">
          <ac:chgData name="" userId="ef26e3289d840bb0" providerId="LiveId" clId="{6F4D938B-C126-44A4-B354-149CA6140CA1}" dt="2022-04-12T05:52:50.391" v="1922" actId="1076"/>
          <ac:spMkLst>
            <pc:docMk/>
            <pc:sldMk cId="1087346069" sldId="11470"/>
            <ac:spMk id="57" creationId="{5AEC4A8A-4892-45CC-B94C-9973FFE81060}"/>
          </ac:spMkLst>
        </pc:spChg>
        <pc:spChg chg="add mod">
          <ac:chgData name="" userId="ef26e3289d840bb0" providerId="LiveId" clId="{6F4D938B-C126-44A4-B354-149CA6140CA1}" dt="2022-04-12T05:52:46.207" v="1921" actId="1076"/>
          <ac:spMkLst>
            <pc:docMk/>
            <pc:sldMk cId="1087346069" sldId="11470"/>
            <ac:spMk id="58" creationId="{29F1FA6A-3FE5-4D9F-A064-FF405016F95A}"/>
          </ac:spMkLst>
        </pc:spChg>
        <pc:spChg chg="add mod">
          <ac:chgData name="" userId="ef26e3289d840bb0" providerId="LiveId" clId="{6F4D938B-C126-44A4-B354-149CA6140CA1}" dt="2022-04-12T05:52:55.927" v="1923" actId="1076"/>
          <ac:spMkLst>
            <pc:docMk/>
            <pc:sldMk cId="1087346069" sldId="11470"/>
            <ac:spMk id="59" creationId="{EC72E153-3204-435A-B2D2-29736A78F327}"/>
          </ac:spMkLst>
        </pc:spChg>
        <pc:spChg chg="add del mod">
          <ac:chgData name="" userId="ef26e3289d840bb0" providerId="LiveId" clId="{6F4D938B-C126-44A4-B354-149CA6140CA1}" dt="2022-04-08T07:49:55.523" v="1174" actId="478"/>
          <ac:spMkLst>
            <pc:docMk/>
            <pc:sldMk cId="1087346069" sldId="11470"/>
            <ac:spMk id="60" creationId="{53B7B75A-8EC4-463F-BAA2-D7337307ED4A}"/>
          </ac:spMkLst>
        </pc:spChg>
        <pc:spChg chg="add del mod">
          <ac:chgData name="" userId="ef26e3289d840bb0" providerId="LiveId" clId="{6F4D938B-C126-44A4-B354-149CA6140CA1}" dt="2022-04-12T05:40:34.339" v="1867" actId="478"/>
          <ac:spMkLst>
            <pc:docMk/>
            <pc:sldMk cId="1087346069" sldId="11470"/>
            <ac:spMk id="61" creationId="{6C5BFB58-8E52-44B8-876B-64FB2350BB3F}"/>
          </ac:spMkLst>
        </pc:spChg>
        <pc:spChg chg="add del mod">
          <ac:chgData name="" userId="ef26e3289d840bb0" providerId="LiveId" clId="{6F4D938B-C126-44A4-B354-149CA6140CA1}" dt="2022-04-12T05:40:25.318" v="1864" actId="478"/>
          <ac:spMkLst>
            <pc:docMk/>
            <pc:sldMk cId="1087346069" sldId="11470"/>
            <ac:spMk id="63" creationId="{0CC83177-0209-4BC5-ADBF-ED895F96732D}"/>
          </ac:spMkLst>
        </pc:spChg>
        <pc:spChg chg="add del mod">
          <ac:chgData name="" userId="ef26e3289d840bb0" providerId="LiveId" clId="{6F4D938B-C126-44A4-B354-149CA6140CA1}" dt="2022-04-07T07:44:49.346" v="1116" actId="478"/>
          <ac:spMkLst>
            <pc:docMk/>
            <pc:sldMk cId="1087346069" sldId="11470"/>
            <ac:spMk id="64" creationId="{F50773DB-FC2E-46CC-8A19-E73B1F341FE0}"/>
          </ac:spMkLst>
        </pc:spChg>
        <pc:spChg chg="add mod">
          <ac:chgData name="" userId="ef26e3289d840bb0" providerId="LiveId" clId="{6F4D938B-C126-44A4-B354-149CA6140CA1}" dt="2022-04-12T05:57:18.523" v="1956" actId="20577"/>
          <ac:spMkLst>
            <pc:docMk/>
            <pc:sldMk cId="1087346069" sldId="11470"/>
            <ac:spMk id="65" creationId="{009BEB1E-8E0F-44EA-B333-90D4369B8AF8}"/>
          </ac:spMkLst>
        </pc:spChg>
        <pc:spChg chg="add del mod">
          <ac:chgData name="" userId="ef26e3289d840bb0" providerId="LiveId" clId="{6F4D938B-C126-44A4-B354-149CA6140CA1}" dt="2022-04-08T08:00:37.005" v="1220" actId="478"/>
          <ac:spMkLst>
            <pc:docMk/>
            <pc:sldMk cId="1087346069" sldId="11470"/>
            <ac:spMk id="66" creationId="{63AFA431-2646-4F7B-96A6-35DA4F11D16A}"/>
          </ac:spMkLst>
        </pc:spChg>
        <pc:spChg chg="add del mod">
          <ac:chgData name="" userId="ef26e3289d840bb0" providerId="LiveId" clId="{6F4D938B-C126-44A4-B354-149CA6140CA1}" dt="2022-04-08T08:00:33.148" v="1218" actId="478"/>
          <ac:spMkLst>
            <pc:docMk/>
            <pc:sldMk cId="1087346069" sldId="11470"/>
            <ac:spMk id="68" creationId="{473BF86F-1A1F-42F9-9F46-64A53F0E10CD}"/>
          </ac:spMkLst>
        </pc:spChg>
        <pc:spChg chg="add del mod">
          <ac:chgData name="" userId="ef26e3289d840bb0" providerId="LiveId" clId="{6F4D938B-C126-44A4-B354-149CA6140CA1}" dt="2022-04-12T05:50:57.644" v="1904" actId="478"/>
          <ac:spMkLst>
            <pc:docMk/>
            <pc:sldMk cId="1087346069" sldId="11470"/>
            <ac:spMk id="69" creationId="{189E4458-D940-4ADC-8FC9-EA6499600122}"/>
          </ac:spMkLst>
        </pc:spChg>
        <pc:spChg chg="add del mod">
          <ac:chgData name="" userId="ef26e3289d840bb0" providerId="LiveId" clId="{6F4D938B-C126-44A4-B354-149CA6140CA1}" dt="2022-04-12T05:50:39.237" v="1896" actId="478"/>
          <ac:spMkLst>
            <pc:docMk/>
            <pc:sldMk cId="1087346069" sldId="11470"/>
            <ac:spMk id="70" creationId="{3C319BF5-C748-4644-B57A-9CAD58C13CAB}"/>
          </ac:spMkLst>
        </pc:spChg>
        <pc:spChg chg="add del mod">
          <ac:chgData name="" userId="ef26e3289d840bb0" providerId="LiveId" clId="{6F4D938B-C126-44A4-B354-149CA6140CA1}" dt="2022-04-12T05:50:50.050" v="1901" actId="478"/>
          <ac:spMkLst>
            <pc:docMk/>
            <pc:sldMk cId="1087346069" sldId="11470"/>
            <ac:spMk id="71" creationId="{674B1065-99A4-4D56-9993-F08A232FF57E}"/>
          </ac:spMkLst>
        </pc:spChg>
        <pc:spChg chg="add del mod">
          <ac:chgData name="" userId="ef26e3289d840bb0" providerId="LiveId" clId="{6F4D938B-C126-44A4-B354-149CA6140CA1}" dt="2022-04-12T05:50:26.404" v="1892" actId="478"/>
          <ac:spMkLst>
            <pc:docMk/>
            <pc:sldMk cId="1087346069" sldId="11470"/>
            <ac:spMk id="72" creationId="{75C59DAA-4DFC-4117-816E-DE861A447552}"/>
          </ac:spMkLst>
        </pc:spChg>
        <pc:grpChg chg="add mod">
          <ac:chgData name="" userId="ef26e3289d840bb0" providerId="LiveId" clId="{6F4D938B-C126-44A4-B354-149CA6140CA1}" dt="2022-04-12T05:52:39.258" v="1919" actId="1076"/>
          <ac:grpSpMkLst>
            <pc:docMk/>
            <pc:sldMk cId="1087346069" sldId="11470"/>
            <ac:grpSpMk id="3" creationId="{51970D72-6217-44B6-874C-10283F38EEA0}"/>
          </ac:grpSpMkLst>
        </pc:grpChg>
        <pc:grpChg chg="add del mod">
          <ac:chgData name="" userId="ef26e3289d840bb0" providerId="LiveId" clId="{6F4D938B-C126-44A4-B354-149CA6140CA1}" dt="2022-04-07T07:43:02.527" v="1100" actId="478"/>
          <ac:grpSpMkLst>
            <pc:docMk/>
            <pc:sldMk cId="1087346069" sldId="11470"/>
            <ac:grpSpMk id="53" creationId="{12CA1651-FF31-4DF5-BBB8-CD2A265AA846}"/>
          </ac:grpSpMkLst>
        </pc:grpChg>
        <pc:grpChg chg="del">
          <ac:chgData name="" userId="ef26e3289d840bb0" providerId="LiveId" clId="{6F4D938B-C126-44A4-B354-149CA6140CA1}" dt="2022-04-06T08:39:51.470" v="10" actId="478"/>
          <ac:grpSpMkLst>
            <pc:docMk/>
            <pc:sldMk cId="1087346069" sldId="11470"/>
            <ac:grpSpMk id="67" creationId="{B2E0E633-F3AD-418B-B14D-5B50C462DAFE}"/>
          </ac:grpSpMkLst>
        </pc:grpChg>
        <pc:cxnChg chg="mod">
          <ac:chgData name="" userId="ef26e3289d840bb0" providerId="LiveId" clId="{6F4D938B-C126-44A4-B354-149CA6140CA1}" dt="2022-04-06T08:39:51.470" v="10" actId="478"/>
          <ac:cxnSpMkLst>
            <pc:docMk/>
            <pc:sldMk cId="1087346069" sldId="11470"/>
            <ac:cxnSpMk id="10" creationId="{D7A032A1-8F96-4CBD-A57C-84869A4BA541}"/>
          </ac:cxnSpMkLst>
        </pc:cxnChg>
        <pc:cxnChg chg="add del mod">
          <ac:chgData name="" userId="ef26e3289d840bb0" providerId="LiveId" clId="{6F4D938B-C126-44A4-B354-149CA6140CA1}" dt="2022-04-06T10:26:08.647" v="179" actId="478"/>
          <ac:cxnSpMkLst>
            <pc:docMk/>
            <pc:sldMk cId="1087346069" sldId="11470"/>
            <ac:cxnSpMk id="12" creationId="{0BE6D879-8551-40A2-AAC4-48F0D31F26B1}"/>
          </ac:cxnSpMkLst>
        </pc:cxnChg>
        <pc:cxnChg chg="mod">
          <ac:chgData name="" userId="ef26e3289d840bb0" providerId="LiveId" clId="{6F4D938B-C126-44A4-B354-149CA6140CA1}" dt="2022-04-06T08:39:51.470" v="10" actId="478"/>
          <ac:cxnSpMkLst>
            <pc:docMk/>
            <pc:sldMk cId="1087346069" sldId="11470"/>
            <ac:cxnSpMk id="17" creationId="{80358168-6160-4EB0-A1EF-184EB0651856}"/>
          </ac:cxnSpMkLst>
        </pc:cxnChg>
        <pc:cxnChg chg="mod">
          <ac:chgData name="" userId="ef26e3289d840bb0" providerId="LiveId" clId="{6F4D938B-C126-44A4-B354-149CA6140CA1}" dt="2022-04-06T08:39:51.470" v="10" actId="478"/>
          <ac:cxnSpMkLst>
            <pc:docMk/>
            <pc:sldMk cId="1087346069" sldId="11470"/>
            <ac:cxnSpMk id="19" creationId="{86789818-4722-41E2-9877-99FD58902D2E}"/>
          </ac:cxnSpMkLst>
        </pc:cxnChg>
        <pc:cxnChg chg="mod">
          <ac:chgData name="" userId="ef26e3289d840bb0" providerId="LiveId" clId="{6F4D938B-C126-44A4-B354-149CA6140CA1}" dt="2022-04-06T08:39:51.470" v="10" actId="478"/>
          <ac:cxnSpMkLst>
            <pc:docMk/>
            <pc:sldMk cId="1087346069" sldId="11470"/>
            <ac:cxnSpMk id="40" creationId="{7385A34C-C0FD-4C11-97F2-602DAFE4661A}"/>
          </ac:cxnSpMkLst>
        </pc:cxnChg>
        <pc:cxnChg chg="mod">
          <ac:chgData name="" userId="ef26e3289d840bb0" providerId="LiveId" clId="{6F4D938B-C126-44A4-B354-149CA6140CA1}" dt="2022-04-06T08:39:51.470" v="10" actId="478"/>
          <ac:cxnSpMkLst>
            <pc:docMk/>
            <pc:sldMk cId="1087346069" sldId="11470"/>
            <ac:cxnSpMk id="41" creationId="{1CFAD41A-41EB-4C8C-B97C-EE39C4D5FD42}"/>
          </ac:cxnSpMkLst>
        </pc:cxnChg>
        <pc:cxnChg chg="mod">
          <ac:chgData name="" userId="ef26e3289d840bb0" providerId="LiveId" clId="{6F4D938B-C126-44A4-B354-149CA6140CA1}" dt="2022-04-06T08:39:51.470" v="10" actId="478"/>
          <ac:cxnSpMkLst>
            <pc:docMk/>
            <pc:sldMk cId="1087346069" sldId="11470"/>
            <ac:cxnSpMk id="45" creationId="{269BB8EE-0F3D-48A3-916C-1AC498597D85}"/>
          </ac:cxnSpMkLst>
        </pc:cxnChg>
        <pc:cxnChg chg="add del mod">
          <ac:chgData name="" userId="ef26e3289d840bb0" providerId="LiveId" clId="{6F4D938B-C126-44A4-B354-149CA6140CA1}" dt="2022-04-06T10:26:09.709" v="180" actId="478"/>
          <ac:cxnSpMkLst>
            <pc:docMk/>
            <pc:sldMk cId="1087346069" sldId="11470"/>
            <ac:cxnSpMk id="48" creationId="{BE715F84-9319-4EE0-BC50-9C5A58F84516}"/>
          </ac:cxnSpMkLst>
        </pc:cxnChg>
      </pc:sldChg>
      <pc:sldChg chg="addSp delSp modSp add">
        <pc:chgData name="" userId="ef26e3289d840bb0" providerId="LiveId" clId="{6F4D938B-C126-44A4-B354-149CA6140CA1}" dt="2022-04-15T02:14:21.192" v="2032" actId="20577"/>
        <pc:sldMkLst>
          <pc:docMk/>
          <pc:sldMk cId="3328716635" sldId="11471"/>
        </pc:sldMkLst>
        <pc:spChg chg="mod">
          <ac:chgData name="" userId="ef26e3289d840bb0" providerId="LiveId" clId="{6F4D938B-C126-44A4-B354-149CA6140CA1}" dt="2022-04-08T09:06:43.176" v="1383" actId="1076"/>
          <ac:spMkLst>
            <pc:docMk/>
            <pc:sldMk cId="3328716635" sldId="11471"/>
            <ac:spMk id="2" creationId="{ED6F8353-A7A2-4F56-B0B3-58C148921775}"/>
          </ac:spMkLst>
        </pc:spChg>
        <pc:spChg chg="mod">
          <ac:chgData name="" userId="ef26e3289d840bb0" providerId="LiveId" clId="{6F4D938B-C126-44A4-B354-149CA6140CA1}" dt="2022-04-08T09:06:46.245" v="1384" actId="1076"/>
          <ac:spMkLst>
            <pc:docMk/>
            <pc:sldMk cId="3328716635" sldId="11471"/>
            <ac:spMk id="6" creationId="{C0BB3A5F-89C3-4D4B-ACCB-D81AB624567F}"/>
          </ac:spMkLst>
        </pc:spChg>
        <pc:spChg chg="add mod">
          <ac:chgData name="" userId="ef26e3289d840bb0" providerId="LiveId" clId="{6F4D938B-C126-44A4-B354-149CA6140CA1}" dt="2022-04-08T09:09:55.873" v="1431" actId="1076"/>
          <ac:spMkLst>
            <pc:docMk/>
            <pc:sldMk cId="3328716635" sldId="11471"/>
            <ac:spMk id="8" creationId="{A07FAA11-850D-46AB-94A7-0D1665B068AF}"/>
          </ac:spMkLst>
        </pc:spChg>
        <pc:spChg chg="del">
          <ac:chgData name="" userId="ef26e3289d840bb0" providerId="LiveId" clId="{6F4D938B-C126-44A4-B354-149CA6140CA1}" dt="2022-04-08T09:06:16.095" v="1370" actId="478"/>
          <ac:spMkLst>
            <pc:docMk/>
            <pc:sldMk cId="3328716635" sldId="11471"/>
            <ac:spMk id="15" creationId="{E8596149-0C7B-4EE9-A61C-5F611EA20162}"/>
          </ac:spMkLst>
        </pc:spChg>
        <pc:spChg chg="mod">
          <ac:chgData name="" userId="ef26e3289d840bb0" providerId="LiveId" clId="{6F4D938B-C126-44A4-B354-149CA6140CA1}" dt="2022-04-08T09:07:01.078" v="1389" actId="1076"/>
          <ac:spMkLst>
            <pc:docMk/>
            <pc:sldMk cId="3328716635" sldId="11471"/>
            <ac:spMk id="22" creationId="{A38E5143-FC2E-4C12-83A5-E07C804939BD}"/>
          </ac:spMkLst>
        </pc:spChg>
        <pc:spChg chg="del">
          <ac:chgData name="" userId="ef26e3289d840bb0" providerId="LiveId" clId="{6F4D938B-C126-44A4-B354-149CA6140CA1}" dt="2022-04-08T09:06:17.159" v="1371" actId="478"/>
          <ac:spMkLst>
            <pc:docMk/>
            <pc:sldMk cId="3328716635" sldId="11471"/>
            <ac:spMk id="23" creationId="{99596156-1027-4F05-BFFC-0D5B0D453583}"/>
          </ac:spMkLst>
        </pc:spChg>
        <pc:spChg chg="mod">
          <ac:chgData name="" userId="ef26e3289d840bb0" providerId="LiveId" clId="{6F4D938B-C126-44A4-B354-149CA6140CA1}" dt="2022-04-08T09:06:52.522" v="1386" actId="1076"/>
          <ac:spMkLst>
            <pc:docMk/>
            <pc:sldMk cId="3328716635" sldId="11471"/>
            <ac:spMk id="24" creationId="{A2387E73-1F23-4573-BB44-0B6232460664}"/>
          </ac:spMkLst>
        </pc:spChg>
        <pc:spChg chg="mod">
          <ac:chgData name="" userId="ef26e3289d840bb0" providerId="LiveId" clId="{6F4D938B-C126-44A4-B354-149CA6140CA1}" dt="2022-04-08T09:18:17.522" v="1461" actId="20577"/>
          <ac:spMkLst>
            <pc:docMk/>
            <pc:sldMk cId="3328716635" sldId="11471"/>
            <ac:spMk id="25" creationId="{3ACA1FB8-3739-41FE-9671-D720799C1C27}"/>
          </ac:spMkLst>
        </pc:spChg>
        <pc:spChg chg="add mod">
          <ac:chgData name="" userId="ef26e3289d840bb0" providerId="LiveId" clId="{6F4D938B-C126-44A4-B354-149CA6140CA1}" dt="2022-04-08T09:10:33.899" v="1442" actId="1076"/>
          <ac:spMkLst>
            <pc:docMk/>
            <pc:sldMk cId="3328716635" sldId="11471"/>
            <ac:spMk id="27" creationId="{333006BA-3DFD-498F-8CAD-1002FF7C1DF5}"/>
          </ac:spMkLst>
        </pc:spChg>
        <pc:spChg chg="add del">
          <ac:chgData name="" userId="ef26e3289d840bb0" providerId="LiveId" clId="{6F4D938B-C126-44A4-B354-149CA6140CA1}" dt="2022-04-08T09:11:40.137" v="1444"/>
          <ac:spMkLst>
            <pc:docMk/>
            <pc:sldMk cId="3328716635" sldId="11471"/>
            <ac:spMk id="29" creationId="{D9A0200B-0BD0-4358-9131-AC14DEC6DCF7}"/>
          </ac:spMkLst>
        </pc:spChg>
        <pc:spChg chg="add mod">
          <ac:chgData name="" userId="ef26e3289d840bb0" providerId="LiveId" clId="{6F4D938B-C126-44A4-B354-149CA6140CA1}" dt="2022-04-15T02:14:21.192" v="2032" actId="20577"/>
          <ac:spMkLst>
            <pc:docMk/>
            <pc:sldMk cId="3328716635" sldId="11471"/>
            <ac:spMk id="31" creationId="{3EF2E35E-2914-414E-9AD8-8B7C59624CEA}"/>
          </ac:spMkLst>
        </pc:spChg>
        <pc:spChg chg="del">
          <ac:chgData name="" userId="ef26e3289d840bb0" providerId="LiveId" clId="{6F4D938B-C126-44A4-B354-149CA6140CA1}" dt="2022-04-08T09:06:18.031" v="1372" actId="478"/>
          <ac:spMkLst>
            <pc:docMk/>
            <pc:sldMk cId="3328716635" sldId="11471"/>
            <ac:spMk id="49" creationId="{32F65D1B-BDE1-42EC-BB50-0A6EEE4D66AE}"/>
          </ac:spMkLst>
        </pc:spChg>
        <pc:spChg chg="del">
          <ac:chgData name="" userId="ef26e3289d840bb0" providerId="LiveId" clId="{6F4D938B-C126-44A4-B354-149CA6140CA1}" dt="2022-04-08T09:06:15.057" v="1369" actId="478"/>
          <ac:spMkLst>
            <pc:docMk/>
            <pc:sldMk cId="3328716635" sldId="11471"/>
            <ac:spMk id="57" creationId="{5AEC4A8A-4892-45CC-B94C-9973FFE81060}"/>
          </ac:spMkLst>
        </pc:spChg>
        <pc:spChg chg="mod">
          <ac:chgData name="" userId="ef26e3289d840bb0" providerId="LiveId" clId="{6F4D938B-C126-44A4-B354-149CA6140CA1}" dt="2022-04-08T09:07:15.494" v="1391" actId="1076"/>
          <ac:spMkLst>
            <pc:docMk/>
            <pc:sldMk cId="3328716635" sldId="11471"/>
            <ac:spMk id="58" creationId="{29F1FA6A-3FE5-4D9F-A064-FF405016F95A}"/>
          </ac:spMkLst>
        </pc:spChg>
        <pc:spChg chg="del mod">
          <ac:chgData name="" userId="ef26e3289d840bb0" providerId="LiveId" clId="{6F4D938B-C126-44A4-B354-149CA6140CA1}" dt="2022-04-08T09:06:21.383" v="1375" actId="478"/>
          <ac:spMkLst>
            <pc:docMk/>
            <pc:sldMk cId="3328716635" sldId="11471"/>
            <ac:spMk id="59" creationId="{EC72E153-3204-435A-B2D2-29736A78F327}"/>
          </ac:spMkLst>
        </pc:spChg>
        <pc:spChg chg="del">
          <ac:chgData name="" userId="ef26e3289d840bb0" providerId="LiveId" clId="{6F4D938B-C126-44A4-B354-149CA6140CA1}" dt="2022-04-08T09:06:22.350" v="1376" actId="478"/>
          <ac:spMkLst>
            <pc:docMk/>
            <pc:sldMk cId="3328716635" sldId="11471"/>
            <ac:spMk id="61" creationId="{6C5BFB58-8E52-44B8-876B-64FB2350BB3F}"/>
          </ac:spMkLst>
        </pc:spChg>
        <pc:spChg chg="del">
          <ac:chgData name="" userId="ef26e3289d840bb0" providerId="LiveId" clId="{6F4D938B-C126-44A4-B354-149CA6140CA1}" dt="2022-04-08T09:06:18.926" v="1373" actId="478"/>
          <ac:spMkLst>
            <pc:docMk/>
            <pc:sldMk cId="3328716635" sldId="11471"/>
            <ac:spMk id="63" creationId="{0CC83177-0209-4BC5-ADBF-ED895F96732D}"/>
          </ac:spMkLst>
        </pc:spChg>
        <pc:spChg chg="del">
          <ac:chgData name="" userId="ef26e3289d840bb0" providerId="LiveId" clId="{6F4D938B-C126-44A4-B354-149CA6140CA1}" dt="2022-04-08T09:06:30.088" v="1381" actId="478"/>
          <ac:spMkLst>
            <pc:docMk/>
            <pc:sldMk cId="3328716635" sldId="11471"/>
            <ac:spMk id="65" creationId="{009BEB1E-8E0F-44EA-B333-90D4369B8AF8}"/>
          </ac:spMkLst>
        </pc:spChg>
        <pc:spChg chg="del">
          <ac:chgData name="" userId="ef26e3289d840bb0" providerId="LiveId" clId="{6F4D938B-C126-44A4-B354-149CA6140CA1}" dt="2022-04-08T09:06:23.886" v="1377" actId="478"/>
          <ac:spMkLst>
            <pc:docMk/>
            <pc:sldMk cId="3328716635" sldId="11471"/>
            <ac:spMk id="69" creationId="{189E4458-D940-4ADC-8FC9-EA6499600122}"/>
          </ac:spMkLst>
        </pc:spChg>
        <pc:spChg chg="del">
          <ac:chgData name="" userId="ef26e3289d840bb0" providerId="LiveId" clId="{6F4D938B-C126-44A4-B354-149CA6140CA1}" dt="2022-04-08T09:06:28.702" v="1380" actId="478"/>
          <ac:spMkLst>
            <pc:docMk/>
            <pc:sldMk cId="3328716635" sldId="11471"/>
            <ac:spMk id="70" creationId="{3C319BF5-C748-4644-B57A-9CAD58C13CAB}"/>
          </ac:spMkLst>
        </pc:spChg>
        <pc:spChg chg="del">
          <ac:chgData name="" userId="ef26e3289d840bb0" providerId="LiveId" clId="{6F4D938B-C126-44A4-B354-149CA6140CA1}" dt="2022-04-08T09:06:25.366" v="1378" actId="478"/>
          <ac:spMkLst>
            <pc:docMk/>
            <pc:sldMk cId="3328716635" sldId="11471"/>
            <ac:spMk id="71" creationId="{674B1065-99A4-4D56-9993-F08A232FF57E}"/>
          </ac:spMkLst>
        </pc:spChg>
        <pc:spChg chg="del">
          <ac:chgData name="" userId="ef26e3289d840bb0" providerId="LiveId" clId="{6F4D938B-C126-44A4-B354-149CA6140CA1}" dt="2022-04-08T09:06:27.600" v="1379" actId="478"/>
          <ac:spMkLst>
            <pc:docMk/>
            <pc:sldMk cId="3328716635" sldId="11471"/>
            <ac:spMk id="72" creationId="{75C59DAA-4DFC-4117-816E-DE861A447552}"/>
          </ac:spMkLst>
        </pc:spChg>
        <pc:cxnChg chg="add mod">
          <ac:chgData name="" userId="ef26e3289d840bb0" providerId="LiveId" clId="{6F4D938B-C126-44A4-B354-149CA6140CA1}" dt="2022-04-08T09:10:03.584" v="1432" actId="14100"/>
          <ac:cxnSpMkLst>
            <pc:docMk/>
            <pc:sldMk cId="3328716635" sldId="11471"/>
            <ac:cxnSpMk id="7" creationId="{6409E7C6-714D-4B88-96F3-8F235E9AA71F}"/>
          </ac:cxnSpMkLst>
        </pc:cxnChg>
        <pc:cxnChg chg="add mod">
          <ac:chgData name="" userId="ef26e3289d840bb0" providerId="LiveId" clId="{6F4D938B-C126-44A4-B354-149CA6140CA1}" dt="2022-04-08T09:10:30.905" v="1441" actId="14100"/>
          <ac:cxnSpMkLst>
            <pc:docMk/>
            <pc:sldMk cId="3328716635" sldId="11471"/>
            <ac:cxnSpMk id="26" creationId="{AE3D9E34-7798-472F-9DCD-69994773255B}"/>
          </ac:cxnSpMkLst>
        </pc:cxnChg>
        <pc:cxnChg chg="add mod">
          <ac:chgData name="" userId="ef26e3289d840bb0" providerId="LiveId" clId="{6F4D938B-C126-44A4-B354-149CA6140CA1}" dt="2022-04-08T09:12:12.686" v="1453" actId="14100"/>
          <ac:cxnSpMkLst>
            <pc:docMk/>
            <pc:sldMk cId="3328716635" sldId="11471"/>
            <ac:cxnSpMk id="30" creationId="{3C0F0E66-3D8F-4697-ABCF-8A1681B6AC81}"/>
          </ac:cxnSpMkLst>
        </pc:cxnChg>
      </pc:sldChg>
      <pc:sldChg chg="addSp delSp modSp add">
        <pc:chgData name="" userId="ef26e3289d840bb0" providerId="LiveId" clId="{6F4D938B-C126-44A4-B354-149CA6140CA1}" dt="2022-04-08T09:39:41.491" v="1728" actId="1037"/>
        <pc:sldMkLst>
          <pc:docMk/>
          <pc:sldMk cId="1303238857" sldId="11472"/>
        </pc:sldMkLst>
        <pc:spChg chg="mod">
          <ac:chgData name="" userId="ef26e3289d840bb0" providerId="LiveId" clId="{6F4D938B-C126-44A4-B354-149CA6140CA1}" dt="2022-04-08T09:21:23.344" v="1463" actId="164"/>
          <ac:spMkLst>
            <pc:docMk/>
            <pc:sldMk cId="1303238857" sldId="11472"/>
            <ac:spMk id="2" creationId="{ED6F8353-A7A2-4F56-B0B3-58C148921775}"/>
          </ac:spMkLst>
        </pc:spChg>
        <pc:spChg chg="mod">
          <ac:chgData name="" userId="ef26e3289d840bb0" providerId="LiveId" clId="{6F4D938B-C126-44A4-B354-149CA6140CA1}" dt="2022-04-08T09:21:23.344" v="1463" actId="164"/>
          <ac:spMkLst>
            <pc:docMk/>
            <pc:sldMk cId="1303238857" sldId="11472"/>
            <ac:spMk id="6" creationId="{C0BB3A5F-89C3-4D4B-ACCB-D81AB624567F}"/>
          </ac:spMkLst>
        </pc:spChg>
        <pc:spChg chg="mod">
          <ac:chgData name="" userId="ef26e3289d840bb0" providerId="LiveId" clId="{6F4D938B-C126-44A4-B354-149CA6140CA1}" dt="2022-04-08T09:21:23.344" v="1463" actId="164"/>
          <ac:spMkLst>
            <pc:docMk/>
            <pc:sldMk cId="1303238857" sldId="11472"/>
            <ac:spMk id="8" creationId="{A07FAA11-850D-46AB-94A7-0D1665B068AF}"/>
          </ac:spMkLst>
        </pc:spChg>
        <pc:spChg chg="add mod">
          <ac:chgData name="" userId="ef26e3289d840bb0" providerId="LiveId" clId="{6F4D938B-C126-44A4-B354-149CA6140CA1}" dt="2022-04-08T09:37:24.042" v="1589" actId="1037"/>
          <ac:spMkLst>
            <pc:docMk/>
            <pc:sldMk cId="1303238857" sldId="11472"/>
            <ac:spMk id="18" creationId="{73B1AD82-088F-4F12-BACC-CEB33E225CD8}"/>
          </ac:spMkLst>
        </pc:spChg>
        <pc:spChg chg="add mod">
          <ac:chgData name="" userId="ef26e3289d840bb0" providerId="LiveId" clId="{6F4D938B-C126-44A4-B354-149CA6140CA1}" dt="2022-04-08T09:37:24.042" v="1589" actId="1037"/>
          <ac:spMkLst>
            <pc:docMk/>
            <pc:sldMk cId="1303238857" sldId="11472"/>
            <ac:spMk id="21" creationId="{5CE022D5-ED66-429A-819B-68C6EDD6BFCA}"/>
          </ac:spMkLst>
        </pc:spChg>
        <pc:spChg chg="mod">
          <ac:chgData name="" userId="ef26e3289d840bb0" providerId="LiveId" clId="{6F4D938B-C126-44A4-B354-149CA6140CA1}" dt="2022-04-08T09:21:23.344" v="1463" actId="164"/>
          <ac:spMkLst>
            <pc:docMk/>
            <pc:sldMk cId="1303238857" sldId="11472"/>
            <ac:spMk id="22" creationId="{A38E5143-FC2E-4C12-83A5-E07C804939BD}"/>
          </ac:spMkLst>
        </pc:spChg>
        <pc:spChg chg="add mod">
          <ac:chgData name="" userId="ef26e3289d840bb0" providerId="LiveId" clId="{6F4D938B-C126-44A4-B354-149CA6140CA1}" dt="2022-04-08T09:38:13.433" v="1601" actId="14100"/>
          <ac:spMkLst>
            <pc:docMk/>
            <pc:sldMk cId="1303238857" sldId="11472"/>
            <ac:spMk id="23" creationId="{5BCBDFD8-3BA8-40F3-85F9-E664576FEA64}"/>
          </ac:spMkLst>
        </pc:spChg>
        <pc:spChg chg="mod">
          <ac:chgData name="" userId="ef26e3289d840bb0" providerId="LiveId" clId="{6F4D938B-C126-44A4-B354-149CA6140CA1}" dt="2022-04-08T09:21:23.344" v="1463" actId="164"/>
          <ac:spMkLst>
            <pc:docMk/>
            <pc:sldMk cId="1303238857" sldId="11472"/>
            <ac:spMk id="24" creationId="{A2387E73-1F23-4573-BB44-0B6232460664}"/>
          </ac:spMkLst>
        </pc:spChg>
        <pc:spChg chg="mod">
          <ac:chgData name="" userId="ef26e3289d840bb0" providerId="LiveId" clId="{6F4D938B-C126-44A4-B354-149CA6140CA1}" dt="2022-04-08T09:21:23.344" v="1463" actId="164"/>
          <ac:spMkLst>
            <pc:docMk/>
            <pc:sldMk cId="1303238857" sldId="11472"/>
            <ac:spMk id="25" creationId="{3ACA1FB8-3739-41FE-9671-D720799C1C27}"/>
          </ac:spMkLst>
        </pc:spChg>
        <pc:spChg chg="mod">
          <ac:chgData name="" userId="ef26e3289d840bb0" providerId="LiveId" clId="{6F4D938B-C126-44A4-B354-149CA6140CA1}" dt="2022-04-08T09:21:23.344" v="1463" actId="164"/>
          <ac:spMkLst>
            <pc:docMk/>
            <pc:sldMk cId="1303238857" sldId="11472"/>
            <ac:spMk id="27" creationId="{333006BA-3DFD-498F-8CAD-1002FF7C1DF5}"/>
          </ac:spMkLst>
        </pc:spChg>
        <pc:spChg chg="add del">
          <ac:chgData name="" userId="ef26e3289d840bb0" providerId="LiveId" clId="{6F4D938B-C126-44A4-B354-149CA6140CA1}" dt="2022-04-08T09:33:34.503" v="1489"/>
          <ac:spMkLst>
            <pc:docMk/>
            <pc:sldMk cId="1303238857" sldId="11472"/>
            <ac:spMk id="28" creationId="{3FD9CAA2-F789-465B-943A-8A536FD3232B}"/>
          </ac:spMkLst>
        </pc:spChg>
        <pc:spChg chg="add mod">
          <ac:chgData name="" userId="ef26e3289d840bb0" providerId="LiveId" clId="{6F4D938B-C126-44A4-B354-149CA6140CA1}" dt="2022-04-08T09:38:16.254" v="1602" actId="1076"/>
          <ac:spMkLst>
            <pc:docMk/>
            <pc:sldMk cId="1303238857" sldId="11472"/>
            <ac:spMk id="29" creationId="{D5B7A06E-D434-4441-B77C-F811B7630552}"/>
          </ac:spMkLst>
        </pc:spChg>
        <pc:spChg chg="mod">
          <ac:chgData name="" userId="ef26e3289d840bb0" providerId="LiveId" clId="{6F4D938B-C126-44A4-B354-149CA6140CA1}" dt="2022-04-08T09:21:23.344" v="1463" actId="164"/>
          <ac:spMkLst>
            <pc:docMk/>
            <pc:sldMk cId="1303238857" sldId="11472"/>
            <ac:spMk id="31" creationId="{3EF2E35E-2914-414E-9AD8-8B7C59624CEA}"/>
          </ac:spMkLst>
        </pc:spChg>
        <pc:spChg chg="add mod">
          <ac:chgData name="" userId="ef26e3289d840bb0" providerId="LiveId" clId="{6F4D938B-C126-44A4-B354-149CA6140CA1}" dt="2022-04-08T09:38:37.819" v="1648" actId="1037"/>
          <ac:spMkLst>
            <pc:docMk/>
            <pc:sldMk cId="1303238857" sldId="11472"/>
            <ac:spMk id="33" creationId="{883A2DDA-506A-401B-BD7D-F3486DA3F0C2}"/>
          </ac:spMkLst>
        </pc:spChg>
        <pc:spChg chg="add mod">
          <ac:chgData name="" userId="ef26e3289d840bb0" providerId="LiveId" clId="{6F4D938B-C126-44A4-B354-149CA6140CA1}" dt="2022-04-08T09:38:52.060" v="1651" actId="1076"/>
          <ac:spMkLst>
            <pc:docMk/>
            <pc:sldMk cId="1303238857" sldId="11472"/>
            <ac:spMk id="34" creationId="{1FA52083-10AE-4E54-8811-D19DA28F2F7B}"/>
          </ac:spMkLst>
        </pc:spChg>
        <pc:spChg chg="add mod">
          <ac:chgData name="" userId="ef26e3289d840bb0" providerId="LiveId" clId="{6F4D938B-C126-44A4-B354-149CA6140CA1}" dt="2022-04-08T09:39:11.242" v="1696" actId="1038"/>
          <ac:spMkLst>
            <pc:docMk/>
            <pc:sldMk cId="1303238857" sldId="11472"/>
            <ac:spMk id="36" creationId="{7548F624-AE05-49AB-BC8D-760E2DC50296}"/>
          </ac:spMkLst>
        </pc:spChg>
        <pc:spChg chg="add mod">
          <ac:chgData name="" userId="ef26e3289d840bb0" providerId="LiveId" clId="{6F4D938B-C126-44A4-B354-149CA6140CA1}" dt="2022-04-08T09:39:21.238" v="1699" actId="1076"/>
          <ac:spMkLst>
            <pc:docMk/>
            <pc:sldMk cId="1303238857" sldId="11472"/>
            <ac:spMk id="37" creationId="{40D14BC8-9B38-448E-B5BA-9A39F7A12136}"/>
          </ac:spMkLst>
        </pc:spChg>
        <pc:spChg chg="add mod">
          <ac:chgData name="" userId="ef26e3289d840bb0" providerId="LiveId" clId="{6F4D938B-C126-44A4-B354-149CA6140CA1}" dt="2022-04-08T09:39:41.491" v="1728" actId="1037"/>
          <ac:spMkLst>
            <pc:docMk/>
            <pc:sldMk cId="1303238857" sldId="11472"/>
            <ac:spMk id="39" creationId="{4301D060-26F0-4A4D-AD61-AD089C4E443E}"/>
          </ac:spMkLst>
        </pc:spChg>
        <pc:spChg chg="mod">
          <ac:chgData name="" userId="ef26e3289d840bb0" providerId="LiveId" clId="{6F4D938B-C126-44A4-B354-149CA6140CA1}" dt="2022-04-08T09:21:23.344" v="1463" actId="164"/>
          <ac:spMkLst>
            <pc:docMk/>
            <pc:sldMk cId="1303238857" sldId="11472"/>
            <ac:spMk id="58" creationId="{29F1FA6A-3FE5-4D9F-A064-FF405016F95A}"/>
          </ac:spMkLst>
        </pc:spChg>
        <pc:grpChg chg="add mod">
          <ac:chgData name="" userId="ef26e3289d840bb0" providerId="LiveId" clId="{6F4D938B-C126-44A4-B354-149CA6140CA1}" dt="2022-04-08T09:21:25.945" v="1464" actId="1076"/>
          <ac:grpSpMkLst>
            <pc:docMk/>
            <pc:sldMk cId="1303238857" sldId="11472"/>
            <ac:grpSpMk id="3" creationId="{9B276989-35C7-43BF-B8C8-3E52130ED21B}"/>
          </ac:grpSpMkLst>
        </pc:grpChg>
        <pc:cxnChg chg="mod">
          <ac:chgData name="" userId="ef26e3289d840bb0" providerId="LiveId" clId="{6F4D938B-C126-44A4-B354-149CA6140CA1}" dt="2022-04-08T09:21:23.344" v="1463" actId="164"/>
          <ac:cxnSpMkLst>
            <pc:docMk/>
            <pc:sldMk cId="1303238857" sldId="11472"/>
            <ac:cxnSpMk id="7" creationId="{6409E7C6-714D-4B88-96F3-8F235E9AA71F}"/>
          </ac:cxnSpMkLst>
        </pc:cxnChg>
        <pc:cxnChg chg="add mod">
          <ac:chgData name="" userId="ef26e3289d840bb0" providerId="LiveId" clId="{6F4D938B-C126-44A4-B354-149CA6140CA1}" dt="2022-04-08T09:37:24.042" v="1589" actId="1037"/>
          <ac:cxnSpMkLst>
            <pc:docMk/>
            <pc:sldMk cId="1303238857" sldId="11472"/>
            <ac:cxnSpMk id="17" creationId="{6038669B-03AE-4D52-945E-49835EA6BBD6}"/>
          </ac:cxnSpMkLst>
        </pc:cxnChg>
        <pc:cxnChg chg="add mod">
          <ac:chgData name="" userId="ef26e3289d840bb0" providerId="LiveId" clId="{6F4D938B-C126-44A4-B354-149CA6140CA1}" dt="2022-04-08T09:37:24.042" v="1589" actId="1037"/>
          <ac:cxnSpMkLst>
            <pc:docMk/>
            <pc:sldMk cId="1303238857" sldId="11472"/>
            <ac:cxnSpMk id="20" creationId="{D5570567-B095-4EB1-B63C-56A05B9C8880}"/>
          </ac:cxnSpMkLst>
        </pc:cxnChg>
        <pc:cxnChg chg="mod">
          <ac:chgData name="" userId="ef26e3289d840bb0" providerId="LiveId" clId="{6F4D938B-C126-44A4-B354-149CA6140CA1}" dt="2022-04-08T09:21:23.344" v="1463" actId="164"/>
          <ac:cxnSpMkLst>
            <pc:docMk/>
            <pc:sldMk cId="1303238857" sldId="11472"/>
            <ac:cxnSpMk id="26" creationId="{AE3D9E34-7798-472F-9DCD-69994773255B}"/>
          </ac:cxnSpMkLst>
        </pc:cxnChg>
        <pc:cxnChg chg="mod">
          <ac:chgData name="" userId="ef26e3289d840bb0" providerId="LiveId" clId="{6F4D938B-C126-44A4-B354-149CA6140CA1}" dt="2022-04-08T09:21:23.344" v="1463" actId="164"/>
          <ac:cxnSpMkLst>
            <pc:docMk/>
            <pc:sldMk cId="1303238857" sldId="11472"/>
            <ac:cxnSpMk id="30" creationId="{3C0F0E66-3D8F-4697-ABCF-8A1681B6AC81}"/>
          </ac:cxnSpMkLst>
        </pc:cxnChg>
        <pc:cxnChg chg="add mod">
          <ac:chgData name="" userId="ef26e3289d840bb0" providerId="LiveId" clId="{6F4D938B-C126-44A4-B354-149CA6140CA1}" dt="2022-04-08T09:38:25.505" v="1620" actId="1037"/>
          <ac:cxnSpMkLst>
            <pc:docMk/>
            <pc:sldMk cId="1303238857" sldId="11472"/>
            <ac:cxnSpMk id="32" creationId="{80C52C41-C8EB-45C9-A506-4948D362CD8C}"/>
          </ac:cxnSpMkLst>
        </pc:cxnChg>
        <pc:cxnChg chg="add mod">
          <ac:chgData name="" userId="ef26e3289d840bb0" providerId="LiveId" clId="{6F4D938B-C126-44A4-B354-149CA6140CA1}" dt="2022-04-08T09:39:02.034" v="1676" actId="1035"/>
          <ac:cxnSpMkLst>
            <pc:docMk/>
            <pc:sldMk cId="1303238857" sldId="11472"/>
            <ac:cxnSpMk id="35" creationId="{C78D3E41-CB65-4574-895F-A8124DAB7EDF}"/>
          </ac:cxnSpMkLst>
        </pc:cxnChg>
        <pc:cxnChg chg="add mod">
          <ac:chgData name="" userId="ef26e3289d840bb0" providerId="LiveId" clId="{6F4D938B-C126-44A4-B354-149CA6140CA1}" dt="2022-04-08T09:39:41.491" v="1728" actId="1037"/>
          <ac:cxnSpMkLst>
            <pc:docMk/>
            <pc:sldMk cId="1303238857" sldId="11472"/>
            <ac:cxnSpMk id="38" creationId="{28F34F62-64D8-4FBC-ABA8-B68B813C85EC}"/>
          </ac:cxnSpMkLst>
        </pc:cxnChg>
      </pc:sldChg>
      <pc:sldChg chg="addSp delSp modSp add ord">
        <pc:chgData name="" userId="ef26e3289d840bb0" providerId="LiveId" clId="{6F4D938B-C126-44A4-B354-149CA6140CA1}" dt="2022-04-12T06:03:37.886" v="2024"/>
        <pc:sldMkLst>
          <pc:docMk/>
          <pc:sldMk cId="1650896288" sldId="11473"/>
        </pc:sldMkLst>
        <pc:spChg chg="del">
          <ac:chgData name="" userId="ef26e3289d840bb0" providerId="LiveId" clId="{6F4D938B-C126-44A4-B354-149CA6140CA1}" dt="2022-04-08T09:58:09.021" v="1730"/>
          <ac:spMkLst>
            <pc:docMk/>
            <pc:sldMk cId="1650896288" sldId="11473"/>
            <ac:spMk id="2" creationId="{9CA928ED-1B80-44C7-87DD-6CCEDBFE3200}"/>
          </ac:spMkLst>
        </pc:spChg>
        <pc:spChg chg="del">
          <ac:chgData name="" userId="ef26e3289d840bb0" providerId="LiveId" clId="{6F4D938B-C126-44A4-B354-149CA6140CA1}" dt="2022-04-08T09:58:37.825" v="1735"/>
          <ac:spMkLst>
            <pc:docMk/>
            <pc:sldMk cId="1650896288" sldId="11473"/>
            <ac:spMk id="3" creationId="{08011383-7079-4E9B-A90F-6D394AAD8481}"/>
          </ac:spMkLst>
        </pc:spChg>
        <pc:spChg chg="add mod">
          <ac:chgData name="" userId="ef26e3289d840bb0" providerId="LiveId" clId="{6F4D938B-C126-44A4-B354-149CA6140CA1}" dt="2022-04-08T09:58:13.059" v="1734" actId="20577"/>
          <ac:spMkLst>
            <pc:docMk/>
            <pc:sldMk cId="1650896288" sldId="11473"/>
            <ac:spMk id="5" creationId="{1F6AA00B-AF1C-4855-A34F-90F6063CF16F}"/>
          </ac:spMkLst>
        </pc:spChg>
        <pc:spChg chg="add del mod">
          <ac:chgData name="" userId="ef26e3289d840bb0" providerId="LiveId" clId="{6F4D938B-C126-44A4-B354-149CA6140CA1}" dt="2022-04-08T09:58:40.146" v="1736" actId="478"/>
          <ac:spMkLst>
            <pc:docMk/>
            <pc:sldMk cId="1650896288" sldId="11473"/>
            <ac:spMk id="6" creationId="{D2103BAC-8CA3-457C-96A0-D34BDC9EB0C0}"/>
          </ac:spMkLst>
        </pc:spChg>
        <pc:spChg chg="add del mod">
          <ac:chgData name="" userId="ef26e3289d840bb0" providerId="LiveId" clId="{6F4D938B-C126-44A4-B354-149CA6140CA1}" dt="2022-04-08T09:58:43.731" v="1737" actId="478"/>
          <ac:spMkLst>
            <pc:docMk/>
            <pc:sldMk cId="1650896288" sldId="11473"/>
            <ac:spMk id="8" creationId="{2F467B42-8B42-4E7E-98FF-F4E84E055C57}"/>
          </ac:spMkLst>
        </pc:spChg>
        <pc:spChg chg="add del">
          <ac:chgData name="" userId="ef26e3289d840bb0" providerId="LiveId" clId="{6F4D938B-C126-44A4-B354-149CA6140CA1}" dt="2022-04-12T05:54:56.662" v="1938" actId="478"/>
          <ac:spMkLst>
            <pc:docMk/>
            <pc:sldMk cId="1650896288" sldId="11473"/>
            <ac:spMk id="9" creationId="{BE4D29B1-096E-4A7D-9F99-354BB97365E1}"/>
          </ac:spMkLst>
        </pc:spChg>
        <pc:spChg chg="add del mod">
          <ac:chgData name="" userId="ef26e3289d840bb0" providerId="LiveId" clId="{6F4D938B-C126-44A4-B354-149CA6140CA1}" dt="2022-04-12T05:54:33.539" v="1930" actId="478"/>
          <ac:spMkLst>
            <pc:docMk/>
            <pc:sldMk cId="1650896288" sldId="11473"/>
            <ac:spMk id="10" creationId="{8DF0C35C-88D4-4DE8-8FF1-9A9FE097CF25}"/>
          </ac:spMkLst>
        </pc:spChg>
        <pc:spChg chg="add del mod">
          <ac:chgData name="" userId="ef26e3289d840bb0" providerId="LiveId" clId="{6F4D938B-C126-44A4-B354-149CA6140CA1}" dt="2022-04-12T05:54:38.175" v="1934" actId="478"/>
          <ac:spMkLst>
            <pc:docMk/>
            <pc:sldMk cId="1650896288" sldId="11473"/>
            <ac:spMk id="11" creationId="{A548EFE8-0DBC-43A9-8B2B-EB60C9D429FA}"/>
          </ac:spMkLst>
        </pc:spChg>
        <pc:spChg chg="add del mod">
          <ac:chgData name="" userId="ef26e3289d840bb0" providerId="LiveId" clId="{6F4D938B-C126-44A4-B354-149CA6140CA1}" dt="2022-04-12T05:54:35.937" v="1932" actId="478"/>
          <ac:spMkLst>
            <pc:docMk/>
            <pc:sldMk cId="1650896288" sldId="11473"/>
            <ac:spMk id="12" creationId="{839A2D42-AD7A-469B-856D-4856428B43D4}"/>
          </ac:spMkLst>
        </pc:spChg>
        <pc:spChg chg="add del mod">
          <ac:chgData name="" userId="ef26e3289d840bb0" providerId="LiveId" clId="{6F4D938B-C126-44A4-B354-149CA6140CA1}" dt="2022-04-12T05:54:37.041" v="1933" actId="478"/>
          <ac:spMkLst>
            <pc:docMk/>
            <pc:sldMk cId="1650896288" sldId="11473"/>
            <ac:spMk id="13" creationId="{ED189832-A9F4-4972-A4E7-A9F22BF39577}"/>
          </ac:spMkLst>
        </pc:spChg>
        <pc:spChg chg="add del mod">
          <ac:chgData name="" userId="ef26e3289d840bb0" providerId="LiveId" clId="{6F4D938B-C126-44A4-B354-149CA6140CA1}" dt="2022-04-12T05:54:34.800" v="1931" actId="478"/>
          <ac:spMkLst>
            <pc:docMk/>
            <pc:sldMk cId="1650896288" sldId="11473"/>
            <ac:spMk id="14" creationId="{0EE4CFD7-936B-4BCD-B060-D446962A7B33}"/>
          </ac:spMkLst>
        </pc:spChg>
        <pc:spChg chg="add mod">
          <ac:chgData name="" userId="ef26e3289d840bb0" providerId="LiveId" clId="{6F4D938B-C126-44A4-B354-149CA6140CA1}" dt="2022-04-12T05:53:36.485" v="1929" actId="164"/>
          <ac:spMkLst>
            <pc:docMk/>
            <pc:sldMk cId="1650896288" sldId="11473"/>
            <ac:spMk id="15" creationId="{4DDC18BF-F163-4B24-BE8E-CC3FFC36521A}"/>
          </ac:spMkLst>
        </pc:spChg>
        <pc:spChg chg="add mod">
          <ac:chgData name="" userId="ef26e3289d840bb0" providerId="LiveId" clId="{6F4D938B-C126-44A4-B354-149CA6140CA1}" dt="2022-04-12T05:53:36.485" v="1929" actId="164"/>
          <ac:spMkLst>
            <pc:docMk/>
            <pc:sldMk cId="1650896288" sldId="11473"/>
            <ac:spMk id="16" creationId="{A28EA557-F366-4606-9AC9-F96E0FC039CF}"/>
          </ac:spMkLst>
        </pc:spChg>
        <pc:spChg chg="add del mod">
          <ac:chgData name="" userId="ef26e3289d840bb0" providerId="LiveId" clId="{6F4D938B-C126-44A4-B354-149CA6140CA1}" dt="2022-04-12T05:55:12.986" v="1942" actId="478"/>
          <ac:spMkLst>
            <pc:docMk/>
            <pc:sldMk cId="1650896288" sldId="11473"/>
            <ac:spMk id="17" creationId="{53A70D0D-2A1C-48CB-9989-F8435CE06749}"/>
          </ac:spMkLst>
        </pc:spChg>
        <pc:spChg chg="add mod">
          <ac:chgData name="" userId="ef26e3289d840bb0" providerId="LiveId" clId="{6F4D938B-C126-44A4-B354-149CA6140CA1}" dt="2022-04-12T05:53:36.485" v="1929" actId="164"/>
          <ac:spMkLst>
            <pc:docMk/>
            <pc:sldMk cId="1650896288" sldId="11473"/>
            <ac:spMk id="18" creationId="{95DC1D0C-6615-49AE-A31C-36FF81D77C33}"/>
          </ac:spMkLst>
        </pc:spChg>
        <pc:spChg chg="add mod">
          <ac:chgData name="" userId="ef26e3289d840bb0" providerId="LiveId" clId="{6F4D938B-C126-44A4-B354-149CA6140CA1}" dt="2022-04-12T05:53:36.485" v="1929" actId="164"/>
          <ac:spMkLst>
            <pc:docMk/>
            <pc:sldMk cId="1650896288" sldId="11473"/>
            <ac:spMk id="19" creationId="{AE921E52-C3B4-4EB6-9DE8-C6EDB094B91B}"/>
          </ac:spMkLst>
        </pc:spChg>
        <pc:spChg chg="add mod">
          <ac:chgData name="" userId="ef26e3289d840bb0" providerId="LiveId" clId="{6F4D938B-C126-44A4-B354-149CA6140CA1}" dt="2022-04-12T06:03:25.317" v="2021" actId="1076"/>
          <ac:spMkLst>
            <pc:docMk/>
            <pc:sldMk cId="1650896288" sldId="11473"/>
            <ac:spMk id="20" creationId="{5909C25C-7FB8-4625-A22B-F84193CFA542}"/>
          </ac:spMkLst>
        </pc:spChg>
        <pc:spChg chg="add mod">
          <ac:chgData name="" userId="ef26e3289d840bb0" providerId="LiveId" clId="{6F4D938B-C126-44A4-B354-149CA6140CA1}" dt="2022-04-12T05:57:31.198" v="1960" actId="20577"/>
          <ac:spMkLst>
            <pc:docMk/>
            <pc:sldMk cId="1650896288" sldId="11473"/>
            <ac:spMk id="21" creationId="{BDA9FC68-D8BE-4433-9590-9465E52E0605}"/>
          </ac:spMkLst>
        </pc:spChg>
        <pc:spChg chg="add">
          <ac:chgData name="" userId="ef26e3289d840bb0" providerId="LiveId" clId="{6F4D938B-C126-44A4-B354-149CA6140CA1}" dt="2022-04-12T05:54:53.815" v="1937"/>
          <ac:spMkLst>
            <pc:docMk/>
            <pc:sldMk cId="1650896288" sldId="11473"/>
            <ac:spMk id="22" creationId="{3C8432C0-0C16-4FE2-96EC-BCA4322202B2}"/>
          </ac:spMkLst>
        </pc:spChg>
        <pc:spChg chg="add">
          <ac:chgData name="" userId="ef26e3289d840bb0" providerId="LiveId" clId="{6F4D938B-C126-44A4-B354-149CA6140CA1}" dt="2022-04-12T05:55:16.415" v="1943"/>
          <ac:spMkLst>
            <pc:docMk/>
            <pc:sldMk cId="1650896288" sldId="11473"/>
            <ac:spMk id="23" creationId="{EB407893-95AD-492A-8907-F1DCB7117A56}"/>
          </ac:spMkLst>
        </pc:spChg>
        <pc:grpChg chg="add mod">
          <ac:chgData name="" userId="ef26e3289d840bb0" providerId="LiveId" clId="{6F4D938B-C126-44A4-B354-149CA6140CA1}" dt="2022-04-12T06:03:28.558" v="2022" actId="1076"/>
          <ac:grpSpMkLst>
            <pc:docMk/>
            <pc:sldMk cId="1650896288" sldId="11473"/>
            <ac:grpSpMk id="2" creationId="{0CA925FE-8738-4C4B-A46D-F629D40A8A54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4438A47-7006-479D-AC01-8C7E3957E5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BD6A89-088C-42F9-BDAE-F083D98592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DE9F7-F15C-48F7-8EAC-BDACDD01CCA2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10A614-591F-4A3E-A5A5-08DC6CE677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80A535-D0D3-492F-BBFF-44F2193CC0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0804F-1C0C-4303-AE6A-DC91CF6386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050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6FED-0DD7-4A82-A311-86EEE75CA69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1829-E50B-4091-AE21-893680968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960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541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344988" y="6543675"/>
            <a:ext cx="4419600" cy="293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675">
                <a:solidFill>
                  <a:srgbClr val="0000FF"/>
                </a:solidFill>
                <a:latin typeface="Arial" pitchFamily="34" charset="0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3645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34175" y="112713"/>
            <a:ext cx="2160588" cy="63881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49242" y="112713"/>
            <a:ext cx="6332537" cy="63881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344988" y="6543675"/>
            <a:ext cx="4419600" cy="293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675">
                <a:solidFill>
                  <a:srgbClr val="0000FF"/>
                </a:solidFill>
                <a:latin typeface="Arial" pitchFamily="34" charset="0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44508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2992" y="112713"/>
            <a:ext cx="7159625" cy="83026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49238" y="1130308"/>
            <a:ext cx="4246562" cy="53705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2" y="1130308"/>
            <a:ext cx="4246563" cy="26082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2" y="3890963"/>
            <a:ext cx="4246563" cy="26098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344988" y="6543675"/>
            <a:ext cx="4419600" cy="293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675">
                <a:solidFill>
                  <a:srgbClr val="0000FF"/>
                </a:solidFill>
                <a:latin typeface="Arial" pitchFamily="34" charset="0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34121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09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8172" y="1265984"/>
            <a:ext cx="8537085" cy="4929293"/>
          </a:xfrm>
        </p:spPr>
        <p:txBody>
          <a:bodyPr/>
          <a:lstStyle/>
          <a:p>
            <a:pPr lvl="0"/>
            <a:endParaRPr lang="en-US" altLang="zh-TW" dirty="0"/>
          </a:p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445656" y="6371438"/>
            <a:ext cx="4419600" cy="293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675">
                <a:solidFill>
                  <a:srgbClr val="0000FF"/>
                </a:solidFill>
                <a:latin typeface="Arial" pitchFamily="34" charset="0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>
                <a:solidFill>
                  <a:srgbClr val="0000FF"/>
                </a:solidFill>
              </a:defRPr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3985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344988" y="6543675"/>
            <a:ext cx="4419600" cy="293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675">
                <a:solidFill>
                  <a:srgbClr val="0000FF"/>
                </a:solidFill>
                <a:latin typeface="Arial" pitchFamily="34" charset="0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3084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49238" y="1130308"/>
            <a:ext cx="4246562" cy="537051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2" y="1130308"/>
            <a:ext cx="4246563" cy="537051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344988" y="6543675"/>
            <a:ext cx="4419600" cy="293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675">
                <a:solidFill>
                  <a:srgbClr val="0000FF"/>
                </a:solidFill>
                <a:latin typeface="Arial" pitchFamily="34" charset="0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68069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344988" y="6543675"/>
            <a:ext cx="4419600" cy="293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675">
                <a:solidFill>
                  <a:srgbClr val="0000FF"/>
                </a:solidFill>
                <a:latin typeface="Arial" pitchFamily="34" charset="0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4222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344988" y="6543675"/>
            <a:ext cx="4419600" cy="293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675">
                <a:solidFill>
                  <a:srgbClr val="0000FF"/>
                </a:solidFill>
                <a:latin typeface="Arial" pitchFamily="34" charset="0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5880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344988" y="6543675"/>
            <a:ext cx="4419600" cy="293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675">
                <a:solidFill>
                  <a:srgbClr val="0000FF"/>
                </a:solidFill>
                <a:latin typeface="Arial" pitchFamily="34" charset="0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3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344988" y="6543675"/>
            <a:ext cx="4419600" cy="293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675">
                <a:solidFill>
                  <a:srgbClr val="0000FF"/>
                </a:solidFill>
                <a:latin typeface="Arial" pitchFamily="34" charset="0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52331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344988" y="6543675"/>
            <a:ext cx="4419600" cy="293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675">
                <a:solidFill>
                  <a:srgbClr val="0000FF"/>
                </a:solidFill>
                <a:latin typeface="Arial" pitchFamily="34" charset="0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19722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179389" y="549283"/>
            <a:ext cx="1008062" cy="5762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C9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013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9529" y="830271"/>
            <a:ext cx="720725" cy="5048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013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92" y="112713"/>
            <a:ext cx="71596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按一下以編輯母片標題樣式</a:t>
            </a:r>
          </a:p>
        </p:txBody>
      </p:sp>
      <p:sp>
        <p:nvSpPr>
          <p:cNvPr id="1029" name="WordArt 5"/>
          <p:cNvSpPr>
            <a:spLocks noChangeArrowheads="1" noChangeShapeType="1" noTextEdit="1"/>
          </p:cNvSpPr>
          <p:nvPr/>
        </p:nvSpPr>
        <p:spPr bwMode="auto">
          <a:xfrm>
            <a:off x="233363" y="725488"/>
            <a:ext cx="66675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TW" sz="1125" b="1" i="1" kern="10">
                <a:solidFill>
                  <a:srgbClr val="3333FF"/>
                </a:solidFill>
                <a:cs typeface="Arial" panose="020B0604020202020204" pitchFamily="34" charset="0"/>
              </a:rPr>
              <a:t>AVCI</a:t>
            </a:r>
            <a:endParaRPr lang="zh-TW" altLang="en-US" sz="1125" b="1" i="1" kern="10">
              <a:solidFill>
                <a:srgbClr val="3333FF"/>
              </a:solidFill>
              <a:cs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962900" y="982665"/>
            <a:ext cx="1181100" cy="47625"/>
          </a:xfrm>
          <a:prstGeom prst="rect">
            <a:avLst/>
          </a:prstGeom>
          <a:gradFill rotWithShape="1">
            <a:gsLst>
              <a:gs pos="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4D4D4D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013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2329" y="982667"/>
            <a:ext cx="7159625" cy="46037"/>
          </a:xfrm>
          <a:prstGeom prst="rect">
            <a:avLst/>
          </a:prstGeom>
          <a:gradFill rotWithShape="1">
            <a:gsLst>
              <a:gs pos="0">
                <a:srgbClr val="3333FF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4D4D4D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013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964488" y="1069983"/>
            <a:ext cx="1181100" cy="4286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4D4D4D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013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7175" y="1069983"/>
            <a:ext cx="7708900" cy="428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4D4D4D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013"/>
          </a:p>
        </p:txBody>
      </p:sp>
      <p:sp>
        <p:nvSpPr>
          <p:cNvPr id="103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3717" y="1183156"/>
            <a:ext cx="7708900" cy="499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按一下以編輯母片</a:t>
            </a:r>
            <a:endParaRPr lang="en-US" altLang="en-US" dirty="0"/>
          </a:p>
          <a:p>
            <a:pPr lvl="1"/>
            <a:r>
              <a:rPr lang="en-US" altLang="en-US" dirty="0" err="1"/>
              <a:t>第二層</a:t>
            </a:r>
            <a:endParaRPr lang="en-US" altLang="en-US" dirty="0"/>
          </a:p>
          <a:p>
            <a:pPr lvl="2"/>
            <a:r>
              <a:rPr lang="en-US" altLang="en-US" dirty="0" err="1"/>
              <a:t>第三層</a:t>
            </a:r>
            <a:endParaRPr lang="en-US" altLang="en-US" dirty="0"/>
          </a:p>
          <a:p>
            <a:pPr lvl="3"/>
            <a:r>
              <a:rPr lang="en-US" altLang="en-US" dirty="0" err="1"/>
              <a:t>第四層</a:t>
            </a:r>
            <a:endParaRPr lang="en-US" altLang="en-US" dirty="0"/>
          </a:p>
          <a:p>
            <a:pPr lvl="4"/>
            <a:r>
              <a:rPr lang="en-US" altLang="en-US" dirty="0" err="1"/>
              <a:t>第五層</a:t>
            </a:r>
            <a:endParaRPr lang="en-US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985000" y="6530983"/>
            <a:ext cx="2133600" cy="3016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675">
                <a:solidFill>
                  <a:srgbClr val="898989"/>
                </a:solidFill>
              </a:defRPr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36" name="圖片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7" y="260350"/>
            <a:ext cx="113188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93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63" r:id="rId1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 advClick="0" advTm="0">
        <p:split orient="vert"/>
      </p:transition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1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1800">
          <a:solidFill>
            <a:schemeClr val="tx2"/>
          </a:solidFill>
          <a:latin typeface="Arial" pitchFamily="34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1800">
          <a:solidFill>
            <a:schemeClr val="tx2"/>
          </a:solidFill>
          <a:latin typeface="Arial" pitchFamily="34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1800">
          <a:solidFill>
            <a:schemeClr val="tx2"/>
          </a:solidFill>
          <a:latin typeface="Arial" pitchFamily="34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1800">
          <a:solidFill>
            <a:schemeClr val="tx2"/>
          </a:solidFill>
          <a:latin typeface="Arial" pitchFamily="34" charset="0"/>
          <a:ea typeface="標楷體" pitchFamily="65" charset="-12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1800">
          <a:solidFill>
            <a:schemeClr val="tx2"/>
          </a:solidFill>
          <a:latin typeface="Arial" pitchFamily="34" charset="0"/>
          <a:ea typeface="標楷體" pitchFamily="65" charset="-12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1800">
          <a:solidFill>
            <a:schemeClr val="tx2"/>
          </a:solidFill>
          <a:latin typeface="Arial" pitchFamily="34" charset="0"/>
          <a:ea typeface="標楷體" pitchFamily="65" charset="-12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1800">
          <a:solidFill>
            <a:schemeClr val="tx2"/>
          </a:solidFill>
          <a:latin typeface="Arial" pitchFamily="34" charset="0"/>
          <a:ea typeface="標楷體" pitchFamily="65" charset="-12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1800">
          <a:solidFill>
            <a:schemeClr val="tx2"/>
          </a:solidFill>
          <a:latin typeface="Arial" pitchFamily="34" charset="0"/>
          <a:ea typeface="標楷體" pitchFamily="65" charset="-120"/>
        </a:defRPr>
      </a:lvl9pPr>
    </p:titleStyle>
    <p:bodyStyle>
      <a:lvl1pPr marL="2143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har char="–"/>
        <a:defRPr kumimoji="1" sz="1125">
          <a:solidFill>
            <a:schemeClr val="tx1"/>
          </a:solidFill>
          <a:latin typeface="+mn-lt"/>
          <a:ea typeface="+mn-ea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har char="–"/>
        <a:defRPr kumimoji="1" sz="900">
          <a:solidFill>
            <a:schemeClr val="tx1"/>
          </a:solidFill>
          <a:latin typeface="+mn-lt"/>
          <a:ea typeface="+mn-ea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70D0C8-0841-48B7-98F7-46F8416BD4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F9DB55F4-3A31-41AF-B50F-2C56C56B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112713"/>
            <a:ext cx="7159625" cy="830262"/>
          </a:xfrm>
        </p:spPr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</a:rPr>
              <a:t>PER</a:t>
            </a:r>
            <a:endParaRPr lang="zh-TW" altLang="en-US" sz="3200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409E7C6-714D-4B88-96F3-8F235E9AA71F}"/>
              </a:ext>
            </a:extLst>
          </p:cNvPr>
          <p:cNvCxnSpPr>
            <a:cxnSpLocks/>
          </p:cNvCxnSpPr>
          <p:nvPr/>
        </p:nvCxnSpPr>
        <p:spPr bwMode="auto">
          <a:xfrm>
            <a:off x="2964228" y="3122230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7FAA11-850D-46AB-94A7-0D1665B068AF}"/>
              </a:ext>
            </a:extLst>
          </p:cNvPr>
          <p:cNvSpPr txBox="1"/>
          <p:nvPr/>
        </p:nvSpPr>
        <p:spPr>
          <a:xfrm>
            <a:off x="2141272" y="2937564"/>
            <a:ext cx="8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DINR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33006BA-3DFD-498F-8CAD-1002FF7C1DF5}"/>
              </a:ext>
            </a:extLst>
          </p:cNvPr>
          <p:cNvSpPr txBox="1"/>
          <p:nvPr/>
        </p:nvSpPr>
        <p:spPr>
          <a:xfrm>
            <a:off x="2163588" y="4685456"/>
            <a:ext cx="8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UDE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EF2E35E-2914-414E-9AD8-8B7C59624CEA}"/>
              </a:ext>
            </a:extLst>
          </p:cNvPr>
          <p:cNvSpPr txBox="1"/>
          <p:nvPr/>
        </p:nvSpPr>
        <p:spPr>
          <a:xfrm>
            <a:off x="6374404" y="2189598"/>
            <a:ext cx="229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相機狀態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BC547CC-9689-41C5-9582-1C6941732D27}"/>
              </a:ext>
            </a:extLst>
          </p:cNvPr>
          <p:cNvCxnSpPr>
            <a:cxnSpLocks/>
          </p:cNvCxnSpPr>
          <p:nvPr/>
        </p:nvCxnSpPr>
        <p:spPr bwMode="auto">
          <a:xfrm>
            <a:off x="2964228" y="4870122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116C069-CA98-49BF-84C2-FC67E9947388}"/>
              </a:ext>
            </a:extLst>
          </p:cNvPr>
          <p:cNvCxnSpPr>
            <a:cxnSpLocks/>
          </p:cNvCxnSpPr>
          <p:nvPr/>
        </p:nvCxnSpPr>
        <p:spPr bwMode="auto">
          <a:xfrm>
            <a:off x="5736116" y="2374264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209C846-AB2B-4D60-9908-A3CB3A74D882}"/>
              </a:ext>
            </a:extLst>
          </p:cNvPr>
          <p:cNvSpPr txBox="1"/>
          <p:nvPr/>
        </p:nvSpPr>
        <p:spPr>
          <a:xfrm>
            <a:off x="6374404" y="2581742"/>
            <a:ext cx="229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雷達狀態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481F3F7-1851-483B-88EE-D13DE2397A0B}"/>
              </a:ext>
            </a:extLst>
          </p:cNvPr>
          <p:cNvCxnSpPr>
            <a:cxnSpLocks/>
          </p:cNvCxnSpPr>
          <p:nvPr/>
        </p:nvCxnSpPr>
        <p:spPr bwMode="auto">
          <a:xfrm>
            <a:off x="5736116" y="2766408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9E761A0-62E1-4BD8-B7BC-C5D8E155AE41}"/>
              </a:ext>
            </a:extLst>
          </p:cNvPr>
          <p:cNvSpPr txBox="1"/>
          <p:nvPr/>
        </p:nvSpPr>
        <p:spPr>
          <a:xfrm>
            <a:off x="6374403" y="2973886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Target</a:t>
            </a:r>
            <a:r>
              <a:rPr lang="zh-TW" altLang="en-US" dirty="0"/>
              <a:t> 資訊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FF9C7EB-60BB-414F-B26A-D15F05C953C5}"/>
              </a:ext>
            </a:extLst>
          </p:cNvPr>
          <p:cNvCxnSpPr>
            <a:cxnSpLocks/>
          </p:cNvCxnSpPr>
          <p:nvPr/>
        </p:nvCxnSpPr>
        <p:spPr bwMode="auto">
          <a:xfrm>
            <a:off x="5736116" y="3158552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E53DB2C-102F-46C0-A5F9-D7E7E56E9D90}"/>
              </a:ext>
            </a:extLst>
          </p:cNvPr>
          <p:cNvSpPr txBox="1"/>
          <p:nvPr/>
        </p:nvSpPr>
        <p:spPr>
          <a:xfrm>
            <a:off x="6374403" y="3366030"/>
            <a:ext cx="229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左右車道線有效訊號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B0CD4A27-9C96-4664-B791-E94D591340C2}"/>
              </a:ext>
            </a:extLst>
          </p:cNvPr>
          <p:cNvCxnSpPr>
            <a:cxnSpLocks/>
          </p:cNvCxnSpPr>
          <p:nvPr/>
        </p:nvCxnSpPr>
        <p:spPr bwMode="auto">
          <a:xfrm>
            <a:off x="5736115" y="3550696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BC368EF-ED16-4E29-95BB-7921941E4CB3}"/>
              </a:ext>
            </a:extLst>
          </p:cNvPr>
          <p:cNvSpPr txBox="1"/>
          <p:nvPr/>
        </p:nvSpPr>
        <p:spPr>
          <a:xfrm>
            <a:off x="6382893" y="3758174"/>
            <a:ext cx="228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車道中心線資訊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D95B899-7BA7-47D3-9945-ED8AFF5D66C9}"/>
              </a:ext>
            </a:extLst>
          </p:cNvPr>
          <p:cNvCxnSpPr>
            <a:cxnSpLocks/>
          </p:cNvCxnSpPr>
          <p:nvPr/>
        </p:nvCxnSpPr>
        <p:spPr bwMode="auto">
          <a:xfrm>
            <a:off x="5744606" y="3942840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E29C4F1-D128-4FAF-A7D0-7633F92C97AE}"/>
              </a:ext>
            </a:extLst>
          </p:cNvPr>
          <p:cNvSpPr txBox="1"/>
          <p:nvPr/>
        </p:nvSpPr>
        <p:spPr>
          <a:xfrm>
            <a:off x="6374404" y="4150318"/>
            <a:ext cx="22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右車道線資訊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3D1CC22-AA88-4F58-A245-18E6AF9AA785}"/>
              </a:ext>
            </a:extLst>
          </p:cNvPr>
          <p:cNvCxnSpPr>
            <a:cxnSpLocks/>
          </p:cNvCxnSpPr>
          <p:nvPr/>
        </p:nvCxnSpPr>
        <p:spPr bwMode="auto">
          <a:xfrm>
            <a:off x="5736116" y="4334984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103997B-CD23-407E-8FF3-2B3A15046261}"/>
              </a:ext>
            </a:extLst>
          </p:cNvPr>
          <p:cNvSpPr txBox="1"/>
          <p:nvPr/>
        </p:nvSpPr>
        <p:spPr>
          <a:xfrm>
            <a:off x="6374403" y="4542462"/>
            <a:ext cx="22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左車道線資訊</a:t>
            </a: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18DD930A-A590-4D03-9506-81BBCC25C19F}"/>
              </a:ext>
            </a:extLst>
          </p:cNvPr>
          <p:cNvCxnSpPr>
            <a:cxnSpLocks/>
          </p:cNvCxnSpPr>
          <p:nvPr/>
        </p:nvCxnSpPr>
        <p:spPr bwMode="auto">
          <a:xfrm>
            <a:off x="5736115" y="4727128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09CEEC4-17EF-456F-954B-0591F9DE42AB}"/>
              </a:ext>
            </a:extLst>
          </p:cNvPr>
          <p:cNvSpPr txBox="1"/>
          <p:nvPr/>
        </p:nvSpPr>
        <p:spPr>
          <a:xfrm>
            <a:off x="6382894" y="4934606"/>
            <a:ext cx="22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左右車道線</a:t>
            </a:r>
            <a:r>
              <a:rPr lang="en-US" altLang="zh-TW" dirty="0"/>
              <a:t>TLC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6518A10-C1FD-48BF-9096-98705B5F8327}"/>
              </a:ext>
            </a:extLst>
          </p:cNvPr>
          <p:cNvCxnSpPr>
            <a:cxnSpLocks/>
          </p:cNvCxnSpPr>
          <p:nvPr/>
        </p:nvCxnSpPr>
        <p:spPr bwMode="auto">
          <a:xfrm>
            <a:off x="5744606" y="5119272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187DF00-66A1-4802-BE4A-628412EB9302}"/>
              </a:ext>
            </a:extLst>
          </p:cNvPr>
          <p:cNvSpPr txBox="1"/>
          <p:nvPr/>
        </p:nvSpPr>
        <p:spPr>
          <a:xfrm>
            <a:off x="6382894" y="5326754"/>
            <a:ext cx="22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ResidualLaneL/R_s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EB7363D-572E-4B9C-8154-C0CF917933B9}"/>
              </a:ext>
            </a:extLst>
          </p:cNvPr>
          <p:cNvCxnSpPr>
            <a:cxnSpLocks/>
          </p:cNvCxnSpPr>
          <p:nvPr/>
        </p:nvCxnSpPr>
        <p:spPr bwMode="auto">
          <a:xfrm>
            <a:off x="5744606" y="5511420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6894DED-7F5E-4FAA-9328-291191D1BDAC}"/>
              </a:ext>
            </a:extLst>
          </p:cNvPr>
          <p:cNvSpPr/>
          <p:nvPr/>
        </p:nvSpPr>
        <p:spPr>
          <a:xfrm>
            <a:off x="3602516" y="1705509"/>
            <a:ext cx="2133600" cy="43096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98B316C-970D-4FE3-AC52-A4FE65F88284}"/>
              </a:ext>
            </a:extLst>
          </p:cNvPr>
          <p:cNvSpPr/>
          <p:nvPr/>
        </p:nvSpPr>
        <p:spPr>
          <a:xfrm>
            <a:off x="4341571" y="1948062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PER</a:t>
            </a:r>
            <a:endParaRPr lang="en-US" altLang="zh-TW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90099C1-483C-490A-BF37-E73B48695FD2}"/>
              </a:ext>
            </a:extLst>
          </p:cNvPr>
          <p:cNvSpPr txBox="1"/>
          <p:nvPr/>
        </p:nvSpPr>
        <p:spPr>
          <a:xfrm>
            <a:off x="3844836" y="3379118"/>
            <a:ext cx="1648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雷達狀態判斷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07A5FAD-42DD-4E56-A7DA-379F05116134}"/>
              </a:ext>
            </a:extLst>
          </p:cNvPr>
          <p:cNvSpPr txBox="1"/>
          <p:nvPr/>
        </p:nvSpPr>
        <p:spPr>
          <a:xfrm>
            <a:off x="3844836" y="2558930"/>
            <a:ext cx="1648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相機狀態判斷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D23BE1F-AC23-4366-AB8B-F267CC529BFC}"/>
              </a:ext>
            </a:extLst>
          </p:cNvPr>
          <p:cNvSpPr txBox="1"/>
          <p:nvPr/>
        </p:nvSpPr>
        <p:spPr>
          <a:xfrm>
            <a:off x="3844837" y="5019494"/>
            <a:ext cx="1648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車道線資訊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C35FF98-129A-41EB-BAED-19CFBFD79032}"/>
              </a:ext>
            </a:extLst>
          </p:cNvPr>
          <p:cNvSpPr txBox="1"/>
          <p:nvPr/>
        </p:nvSpPr>
        <p:spPr>
          <a:xfrm>
            <a:off x="3844836" y="4199306"/>
            <a:ext cx="1648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87166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70D0C8-0841-48B7-98F7-46F8416BD4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F9DB55F4-3A31-41AF-B50F-2C56C56B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112713"/>
            <a:ext cx="7159625" cy="830262"/>
          </a:xfrm>
        </p:spPr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</a:rPr>
              <a:t>PER</a:t>
            </a:r>
            <a:endParaRPr lang="zh-TW" altLang="en-US" sz="3200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84F36D-A852-41AB-AAC9-706D3864EB67}"/>
              </a:ext>
            </a:extLst>
          </p:cNvPr>
          <p:cNvSpPr/>
          <p:nvPr/>
        </p:nvSpPr>
        <p:spPr>
          <a:xfrm>
            <a:off x="3602516" y="1705509"/>
            <a:ext cx="2391504" cy="435325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1A5F1ED-2862-49A1-AD86-01B98B970C14}"/>
              </a:ext>
            </a:extLst>
          </p:cNvPr>
          <p:cNvSpPr/>
          <p:nvPr/>
        </p:nvSpPr>
        <p:spPr>
          <a:xfrm>
            <a:off x="3542841" y="1919146"/>
            <a:ext cx="2274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PER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Lane Process</a:t>
            </a:r>
            <a:endParaRPr lang="en-US" altLang="zh-TW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584FFE8-3480-48F5-8CD2-242CBA2ABA6B}"/>
              </a:ext>
            </a:extLst>
          </p:cNvPr>
          <p:cNvSpPr txBox="1"/>
          <p:nvPr/>
        </p:nvSpPr>
        <p:spPr>
          <a:xfrm>
            <a:off x="3735063" y="3427076"/>
            <a:ext cx="21335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TLC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3475FB8-5BC1-478A-8B6B-E952D9754A36}"/>
              </a:ext>
            </a:extLst>
          </p:cNvPr>
          <p:cNvSpPr txBox="1"/>
          <p:nvPr/>
        </p:nvSpPr>
        <p:spPr>
          <a:xfrm>
            <a:off x="3744473" y="2557341"/>
            <a:ext cx="21147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車道線資訊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29C428B-E2DC-4F08-8926-4EEE2E279D7B}"/>
              </a:ext>
            </a:extLst>
          </p:cNvPr>
          <p:cNvSpPr txBox="1"/>
          <p:nvPr/>
        </p:nvSpPr>
        <p:spPr>
          <a:xfrm>
            <a:off x="3733179" y="5166546"/>
            <a:ext cx="2137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右車道斜率偏差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EB436FC-B396-4A65-B21A-973719082523}"/>
              </a:ext>
            </a:extLst>
          </p:cNvPr>
          <p:cNvSpPr txBox="1"/>
          <p:nvPr/>
        </p:nvSpPr>
        <p:spPr>
          <a:xfrm>
            <a:off x="3735063" y="4296811"/>
            <a:ext cx="21335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左車道斜率偏差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54F4252-A8C9-4F19-8C59-4B9377C4147D}"/>
              </a:ext>
            </a:extLst>
          </p:cNvPr>
          <p:cNvSpPr txBox="1"/>
          <p:nvPr/>
        </p:nvSpPr>
        <p:spPr>
          <a:xfrm>
            <a:off x="6640799" y="2383210"/>
            <a:ext cx="240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左右車道線有效旗標</a:t>
            </a: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A07FAD7-365F-4501-80B0-92FBF4222B32}"/>
              </a:ext>
            </a:extLst>
          </p:cNvPr>
          <p:cNvCxnSpPr>
            <a:cxnSpLocks/>
          </p:cNvCxnSpPr>
          <p:nvPr/>
        </p:nvCxnSpPr>
        <p:spPr bwMode="auto">
          <a:xfrm>
            <a:off x="6002512" y="2558930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A1EB5F7-D04B-4A43-948A-CF9E29E394A5}"/>
              </a:ext>
            </a:extLst>
          </p:cNvPr>
          <p:cNvSpPr txBox="1"/>
          <p:nvPr/>
        </p:nvSpPr>
        <p:spPr>
          <a:xfrm>
            <a:off x="6640799" y="2971919"/>
            <a:ext cx="228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車道中心線資訊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567B505-C236-4EAB-9032-F613A33B535E}"/>
              </a:ext>
            </a:extLst>
          </p:cNvPr>
          <p:cNvCxnSpPr>
            <a:cxnSpLocks/>
          </p:cNvCxnSpPr>
          <p:nvPr/>
        </p:nvCxnSpPr>
        <p:spPr bwMode="auto">
          <a:xfrm>
            <a:off x="6002512" y="3149428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F4EA762-E374-45C9-ACA2-16126834E0A7}"/>
              </a:ext>
            </a:extLst>
          </p:cNvPr>
          <p:cNvSpPr txBox="1"/>
          <p:nvPr/>
        </p:nvSpPr>
        <p:spPr>
          <a:xfrm>
            <a:off x="6632310" y="3560628"/>
            <a:ext cx="22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右車道線資訊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A8CD4B7-4614-405F-90BC-1D4FBDA4250C}"/>
              </a:ext>
            </a:extLst>
          </p:cNvPr>
          <p:cNvCxnSpPr>
            <a:cxnSpLocks/>
          </p:cNvCxnSpPr>
          <p:nvPr/>
        </p:nvCxnSpPr>
        <p:spPr bwMode="auto">
          <a:xfrm>
            <a:off x="5994022" y="3739926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A92F295-2124-4C01-8921-3D75C128BCC7}"/>
              </a:ext>
            </a:extLst>
          </p:cNvPr>
          <p:cNvSpPr txBox="1"/>
          <p:nvPr/>
        </p:nvSpPr>
        <p:spPr>
          <a:xfrm>
            <a:off x="6632309" y="4149337"/>
            <a:ext cx="22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左車道線資訊</a:t>
            </a: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8F3D9156-BC8F-4948-942D-F792FBCB3702}"/>
              </a:ext>
            </a:extLst>
          </p:cNvPr>
          <p:cNvCxnSpPr>
            <a:cxnSpLocks/>
          </p:cNvCxnSpPr>
          <p:nvPr/>
        </p:nvCxnSpPr>
        <p:spPr bwMode="auto">
          <a:xfrm>
            <a:off x="5994021" y="4330424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53C1DFDD-332D-4EFA-BFEE-F8CF3223C3A8}"/>
              </a:ext>
            </a:extLst>
          </p:cNvPr>
          <p:cNvSpPr txBox="1"/>
          <p:nvPr/>
        </p:nvSpPr>
        <p:spPr>
          <a:xfrm>
            <a:off x="6640800" y="4738046"/>
            <a:ext cx="22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左右車道線</a:t>
            </a:r>
            <a:r>
              <a:rPr lang="en-US" altLang="zh-TW" dirty="0"/>
              <a:t>TLC</a:t>
            </a:r>
            <a:endParaRPr lang="zh-TW" alt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D124D5D-1B2B-4073-8008-0E40BE0ADB04}"/>
              </a:ext>
            </a:extLst>
          </p:cNvPr>
          <p:cNvCxnSpPr>
            <a:cxnSpLocks/>
          </p:cNvCxnSpPr>
          <p:nvPr/>
        </p:nvCxnSpPr>
        <p:spPr bwMode="auto">
          <a:xfrm>
            <a:off x="6002512" y="4920922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785C508-E99C-4703-97F1-4A4938644C8C}"/>
              </a:ext>
            </a:extLst>
          </p:cNvPr>
          <p:cNvSpPr txBox="1"/>
          <p:nvPr/>
        </p:nvSpPr>
        <p:spPr>
          <a:xfrm>
            <a:off x="6640800" y="5326754"/>
            <a:ext cx="247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左右殘餘車道時間車距</a:t>
            </a: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E601A66D-3893-4CDD-8906-05670AF2E65D}"/>
              </a:ext>
            </a:extLst>
          </p:cNvPr>
          <p:cNvCxnSpPr>
            <a:cxnSpLocks/>
          </p:cNvCxnSpPr>
          <p:nvPr/>
        </p:nvCxnSpPr>
        <p:spPr bwMode="auto">
          <a:xfrm>
            <a:off x="6002512" y="5511420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B7BA476-6B6F-4C5C-9E1A-D9279B0F292B}"/>
              </a:ext>
            </a:extLst>
          </p:cNvPr>
          <p:cNvSpPr txBox="1"/>
          <p:nvPr/>
        </p:nvSpPr>
        <p:spPr>
          <a:xfrm>
            <a:off x="347486" y="1629637"/>
            <a:ext cx="26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左右車道線品質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5DAE3EB-4584-45A0-B122-CCD430EE8682}"/>
              </a:ext>
            </a:extLst>
          </p:cNvPr>
          <p:cNvCxnSpPr>
            <a:cxnSpLocks/>
          </p:cNvCxnSpPr>
          <p:nvPr/>
        </p:nvCxnSpPr>
        <p:spPr bwMode="auto">
          <a:xfrm>
            <a:off x="2972717" y="1806241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A7FDEEA-845F-4484-B187-0D30F6A570D1}"/>
              </a:ext>
            </a:extLst>
          </p:cNvPr>
          <p:cNvSpPr txBox="1"/>
          <p:nvPr/>
        </p:nvSpPr>
        <p:spPr>
          <a:xfrm>
            <a:off x="358140" y="2137111"/>
            <a:ext cx="263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相機之車道中心線資訊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0629B95-9BB0-42D8-BEDA-B01BFC3B93C8}"/>
              </a:ext>
            </a:extLst>
          </p:cNvPr>
          <p:cNvCxnSpPr>
            <a:cxnSpLocks/>
          </p:cNvCxnSpPr>
          <p:nvPr/>
        </p:nvCxnSpPr>
        <p:spPr bwMode="auto">
          <a:xfrm>
            <a:off x="2972717" y="2313695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C119070-1688-406A-88F5-4F3C9DBCEB6E}"/>
              </a:ext>
            </a:extLst>
          </p:cNvPr>
          <p:cNvSpPr txBox="1"/>
          <p:nvPr/>
        </p:nvSpPr>
        <p:spPr>
          <a:xfrm>
            <a:off x="348131" y="2644585"/>
            <a:ext cx="264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相機之右車道線資訊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81490E8-3E7B-4A10-8CC8-146B224432E1}"/>
              </a:ext>
            </a:extLst>
          </p:cNvPr>
          <p:cNvCxnSpPr>
            <a:cxnSpLocks/>
          </p:cNvCxnSpPr>
          <p:nvPr/>
        </p:nvCxnSpPr>
        <p:spPr bwMode="auto">
          <a:xfrm>
            <a:off x="2972717" y="2821149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8502292-821B-4ADC-9525-24DB7DF5CF88}"/>
              </a:ext>
            </a:extLst>
          </p:cNvPr>
          <p:cNvSpPr txBox="1"/>
          <p:nvPr/>
        </p:nvSpPr>
        <p:spPr>
          <a:xfrm>
            <a:off x="348131" y="3152059"/>
            <a:ext cx="264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相機之左車道線資訊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BF5B970-ABF0-444D-98D4-B9A9A15DFA32}"/>
              </a:ext>
            </a:extLst>
          </p:cNvPr>
          <p:cNvCxnSpPr>
            <a:cxnSpLocks/>
          </p:cNvCxnSpPr>
          <p:nvPr/>
        </p:nvCxnSpPr>
        <p:spPr bwMode="auto">
          <a:xfrm>
            <a:off x="2972717" y="3328603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C226FE1-C931-4ACA-8510-F011031D430A}"/>
              </a:ext>
            </a:extLst>
          </p:cNvPr>
          <p:cNvSpPr txBox="1"/>
          <p:nvPr/>
        </p:nvSpPr>
        <p:spPr>
          <a:xfrm>
            <a:off x="358141" y="3659533"/>
            <a:ext cx="263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相機之左右車道線</a:t>
            </a:r>
            <a:r>
              <a:rPr lang="en-US" altLang="zh-TW" dirty="0"/>
              <a:t>TLC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AB3FC438-0DE6-41CC-AE53-F96C49ADF590}"/>
              </a:ext>
            </a:extLst>
          </p:cNvPr>
          <p:cNvCxnSpPr>
            <a:cxnSpLocks/>
          </p:cNvCxnSpPr>
          <p:nvPr/>
        </p:nvCxnSpPr>
        <p:spPr bwMode="auto">
          <a:xfrm>
            <a:off x="2972717" y="3836057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0F8BB6F-D0D5-4270-93B6-AFBFB2D7ECE1}"/>
              </a:ext>
            </a:extLst>
          </p:cNvPr>
          <p:cNvSpPr txBox="1"/>
          <p:nvPr/>
        </p:nvSpPr>
        <p:spPr>
          <a:xfrm>
            <a:off x="281426" y="4167007"/>
            <a:ext cx="271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左右車道線</a:t>
            </a:r>
            <a:r>
              <a:rPr lang="en-US" altLang="zh-TW" dirty="0"/>
              <a:t>TLC</a:t>
            </a:r>
            <a:r>
              <a:rPr lang="zh-TW" altLang="en-US" dirty="0"/>
              <a:t>有效旗標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D036C3C-5646-41CD-824B-EABA4C848A97}"/>
              </a:ext>
            </a:extLst>
          </p:cNvPr>
          <p:cNvCxnSpPr>
            <a:cxnSpLocks/>
          </p:cNvCxnSpPr>
          <p:nvPr/>
        </p:nvCxnSpPr>
        <p:spPr bwMode="auto">
          <a:xfrm>
            <a:off x="2972717" y="4343511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BAA30A9-412C-4AE0-BF74-ABC5C8C4AF52}"/>
              </a:ext>
            </a:extLst>
          </p:cNvPr>
          <p:cNvSpPr txBox="1"/>
          <p:nvPr/>
        </p:nvSpPr>
        <p:spPr>
          <a:xfrm>
            <a:off x="281426" y="4674481"/>
            <a:ext cx="271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車速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9AC2ED3F-107F-47C8-9D1F-8D8142ABC00B}"/>
              </a:ext>
            </a:extLst>
          </p:cNvPr>
          <p:cNvCxnSpPr>
            <a:cxnSpLocks/>
          </p:cNvCxnSpPr>
          <p:nvPr/>
        </p:nvCxnSpPr>
        <p:spPr bwMode="auto">
          <a:xfrm>
            <a:off x="2972717" y="4850965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39CEFF1-5DCC-40E4-A63C-D787DC95C355}"/>
              </a:ext>
            </a:extLst>
          </p:cNvPr>
          <p:cNvSpPr txBox="1"/>
          <p:nvPr/>
        </p:nvSpPr>
        <p:spPr>
          <a:xfrm>
            <a:off x="281426" y="5181955"/>
            <a:ext cx="271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橫擺角速度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14D08632-9A59-4A5F-9882-41A4599EAC2E}"/>
              </a:ext>
            </a:extLst>
          </p:cNvPr>
          <p:cNvCxnSpPr>
            <a:cxnSpLocks/>
          </p:cNvCxnSpPr>
          <p:nvPr/>
        </p:nvCxnSpPr>
        <p:spPr bwMode="auto">
          <a:xfrm>
            <a:off x="2972717" y="5358419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9CAE467-7C82-4F5B-AE7C-C229750C0C95}"/>
              </a:ext>
            </a:extLst>
          </p:cNvPr>
          <p:cNvSpPr txBox="1"/>
          <p:nvPr/>
        </p:nvSpPr>
        <p:spPr>
          <a:xfrm>
            <a:off x="281426" y="5689431"/>
            <a:ext cx="271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左右視野範圍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F59485A-D1A8-41B2-9989-2E95AD4D0BF5}"/>
              </a:ext>
            </a:extLst>
          </p:cNvPr>
          <p:cNvCxnSpPr>
            <a:cxnSpLocks/>
          </p:cNvCxnSpPr>
          <p:nvPr/>
        </p:nvCxnSpPr>
        <p:spPr bwMode="auto">
          <a:xfrm>
            <a:off x="2972717" y="5865870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7384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70D0C8-0841-48B7-98F7-46F8416BD4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F9DB55F4-3A31-41AF-B50F-2C56C56B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112713"/>
            <a:ext cx="7159625" cy="830262"/>
          </a:xfrm>
        </p:spPr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</a:rPr>
              <a:t>PER</a:t>
            </a:r>
            <a:endParaRPr lang="zh-TW" altLang="en-US" sz="3200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54F4252-A8C9-4F19-8C59-4B9377C4147D}"/>
              </a:ext>
            </a:extLst>
          </p:cNvPr>
          <p:cNvSpPr txBox="1"/>
          <p:nvPr/>
        </p:nvSpPr>
        <p:spPr>
          <a:xfrm>
            <a:off x="6400587" y="1718715"/>
            <a:ext cx="229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車道線無效旗標</a:t>
            </a: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A07FAD7-365F-4501-80B0-92FBF4222B32}"/>
              </a:ext>
            </a:extLst>
          </p:cNvPr>
          <p:cNvCxnSpPr>
            <a:cxnSpLocks/>
          </p:cNvCxnSpPr>
          <p:nvPr/>
        </p:nvCxnSpPr>
        <p:spPr bwMode="auto">
          <a:xfrm>
            <a:off x="5762300" y="1894435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A1EB5F7-D04B-4A43-948A-CF9E29E394A5}"/>
              </a:ext>
            </a:extLst>
          </p:cNvPr>
          <p:cNvSpPr txBox="1"/>
          <p:nvPr/>
        </p:nvSpPr>
        <p:spPr>
          <a:xfrm>
            <a:off x="6400587" y="2307424"/>
            <a:ext cx="228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曲率</a:t>
            </a:r>
            <a:r>
              <a:rPr lang="zh-TW" altLang="zh-TW" dirty="0"/>
              <a:t>作動</a:t>
            </a:r>
            <a:r>
              <a:rPr lang="zh-TW" altLang="en-US" dirty="0"/>
              <a:t>旗標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567B505-C236-4EAB-9032-F613A33B535E}"/>
              </a:ext>
            </a:extLst>
          </p:cNvPr>
          <p:cNvCxnSpPr>
            <a:cxnSpLocks/>
          </p:cNvCxnSpPr>
          <p:nvPr/>
        </p:nvCxnSpPr>
        <p:spPr bwMode="auto">
          <a:xfrm>
            <a:off x="5762300" y="2484933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F4EA762-E374-45C9-ACA2-16126834E0A7}"/>
              </a:ext>
            </a:extLst>
          </p:cNvPr>
          <p:cNvSpPr txBox="1"/>
          <p:nvPr/>
        </p:nvSpPr>
        <p:spPr>
          <a:xfrm>
            <a:off x="6392098" y="2896133"/>
            <a:ext cx="22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車道線寬度</a:t>
            </a:r>
            <a:r>
              <a:rPr lang="zh-TW" altLang="zh-TW" dirty="0"/>
              <a:t>作動</a:t>
            </a:r>
            <a:r>
              <a:rPr lang="zh-TW" altLang="en-US" dirty="0"/>
              <a:t>旗標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A8CD4B7-4614-405F-90BC-1D4FBDA4250C}"/>
              </a:ext>
            </a:extLst>
          </p:cNvPr>
          <p:cNvCxnSpPr>
            <a:cxnSpLocks/>
          </p:cNvCxnSpPr>
          <p:nvPr/>
        </p:nvCxnSpPr>
        <p:spPr bwMode="auto">
          <a:xfrm>
            <a:off x="5753810" y="3075431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A92F295-2124-4C01-8921-3D75C128BCC7}"/>
              </a:ext>
            </a:extLst>
          </p:cNvPr>
          <p:cNvSpPr txBox="1"/>
          <p:nvPr/>
        </p:nvSpPr>
        <p:spPr>
          <a:xfrm>
            <a:off x="6392097" y="3484842"/>
            <a:ext cx="22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航向角</a:t>
            </a:r>
            <a:r>
              <a:rPr lang="zh-TW" altLang="zh-TW" dirty="0"/>
              <a:t>作動</a:t>
            </a:r>
            <a:r>
              <a:rPr lang="zh-TW" altLang="en-US" dirty="0"/>
              <a:t>旗標</a:t>
            </a: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8F3D9156-BC8F-4948-942D-F792FBCB3702}"/>
              </a:ext>
            </a:extLst>
          </p:cNvPr>
          <p:cNvCxnSpPr>
            <a:cxnSpLocks/>
          </p:cNvCxnSpPr>
          <p:nvPr/>
        </p:nvCxnSpPr>
        <p:spPr bwMode="auto">
          <a:xfrm>
            <a:off x="5753809" y="3665929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53C1DFDD-332D-4EFA-BFEE-F8CF3223C3A8}"/>
              </a:ext>
            </a:extLst>
          </p:cNvPr>
          <p:cNvSpPr txBox="1"/>
          <p:nvPr/>
        </p:nvSpPr>
        <p:spPr>
          <a:xfrm>
            <a:off x="6400588" y="4073551"/>
            <a:ext cx="22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曲率</a:t>
            </a:r>
            <a:r>
              <a:rPr lang="en-US" altLang="zh-TW" dirty="0"/>
              <a:t>disable</a:t>
            </a:r>
            <a:r>
              <a:rPr lang="zh-TW" altLang="en-US" dirty="0"/>
              <a:t>旗標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D124D5D-1B2B-4073-8008-0E40BE0ADB04}"/>
              </a:ext>
            </a:extLst>
          </p:cNvPr>
          <p:cNvCxnSpPr>
            <a:cxnSpLocks/>
          </p:cNvCxnSpPr>
          <p:nvPr/>
        </p:nvCxnSpPr>
        <p:spPr bwMode="auto">
          <a:xfrm>
            <a:off x="5762300" y="4256427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785C508-E99C-4703-97F1-4A4938644C8C}"/>
              </a:ext>
            </a:extLst>
          </p:cNvPr>
          <p:cNvSpPr txBox="1"/>
          <p:nvPr/>
        </p:nvSpPr>
        <p:spPr>
          <a:xfrm>
            <a:off x="6400587" y="4662259"/>
            <a:ext cx="278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</a:t>
            </a:r>
            <a:r>
              <a:rPr lang="en-US" altLang="zh-TW" dirty="0"/>
              <a:t>/</a:t>
            </a:r>
            <a:r>
              <a:rPr lang="zh-TW" altLang="en-US" dirty="0"/>
              <a:t>右車道線</a:t>
            </a:r>
            <a:r>
              <a:rPr lang="en-US" altLang="zh-TW" dirty="0"/>
              <a:t>TLC</a:t>
            </a:r>
            <a:r>
              <a:rPr lang="zh-TW" altLang="en-US" dirty="0"/>
              <a:t>觸發旗標</a:t>
            </a: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E601A66D-3893-4CDD-8906-05670AF2E65D}"/>
              </a:ext>
            </a:extLst>
          </p:cNvPr>
          <p:cNvCxnSpPr>
            <a:cxnSpLocks/>
          </p:cNvCxnSpPr>
          <p:nvPr/>
        </p:nvCxnSpPr>
        <p:spPr bwMode="auto">
          <a:xfrm>
            <a:off x="5762300" y="4846925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E4B54F-CB6F-A38E-7813-DC3D1DF84D0B}"/>
              </a:ext>
            </a:extLst>
          </p:cNvPr>
          <p:cNvSpPr txBox="1"/>
          <p:nvPr/>
        </p:nvSpPr>
        <p:spPr>
          <a:xfrm>
            <a:off x="6396873" y="5227622"/>
            <a:ext cx="237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跨左</a:t>
            </a:r>
            <a:r>
              <a:rPr lang="en-US" altLang="zh-TW" dirty="0"/>
              <a:t>/</a:t>
            </a:r>
            <a:r>
              <a:rPr lang="zh-TW" altLang="en-US" dirty="0"/>
              <a:t>右車道旗標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4F0B87C-B45A-94E6-C1B1-668B27687B7C}"/>
              </a:ext>
            </a:extLst>
          </p:cNvPr>
          <p:cNvCxnSpPr>
            <a:cxnSpLocks/>
          </p:cNvCxnSpPr>
          <p:nvPr/>
        </p:nvCxnSpPr>
        <p:spPr bwMode="auto">
          <a:xfrm>
            <a:off x="5758586" y="5403342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95B9A47-F905-3F54-8809-6365A94E6610}"/>
              </a:ext>
            </a:extLst>
          </p:cNvPr>
          <p:cNvSpPr txBox="1"/>
          <p:nvPr/>
        </p:nvSpPr>
        <p:spPr>
          <a:xfrm>
            <a:off x="6396873" y="5816331"/>
            <a:ext cx="228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曲率</a:t>
            </a:r>
            <a:r>
              <a:rPr lang="en-US" altLang="zh-TW" dirty="0"/>
              <a:t>disable</a:t>
            </a:r>
            <a:r>
              <a:rPr lang="zh-TW" altLang="en-US" dirty="0"/>
              <a:t>警示旗標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9036E1D-33B3-41D7-FC51-BA823B01E1FA}"/>
              </a:ext>
            </a:extLst>
          </p:cNvPr>
          <p:cNvCxnSpPr>
            <a:cxnSpLocks/>
          </p:cNvCxnSpPr>
          <p:nvPr/>
        </p:nvCxnSpPr>
        <p:spPr bwMode="auto">
          <a:xfrm>
            <a:off x="5758586" y="5993840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6FBC3F69-C662-86CF-82CA-4E8DC8950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081" y="1468176"/>
            <a:ext cx="2636748" cy="4587638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C366EF46-DE48-48F7-8880-4D7C3259FAC4}"/>
              </a:ext>
            </a:extLst>
          </p:cNvPr>
          <p:cNvSpPr txBox="1"/>
          <p:nvPr/>
        </p:nvSpPr>
        <p:spPr>
          <a:xfrm>
            <a:off x="357246" y="2374265"/>
            <a:ext cx="240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左右車道線有效旗標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5D8974D-06DE-45E4-B7B0-EA37ABAF5616}"/>
              </a:ext>
            </a:extLst>
          </p:cNvPr>
          <p:cNvCxnSpPr>
            <a:cxnSpLocks/>
          </p:cNvCxnSpPr>
          <p:nvPr/>
        </p:nvCxnSpPr>
        <p:spPr bwMode="auto">
          <a:xfrm>
            <a:off x="2724016" y="2558930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CCA008F-3FD3-403A-BB7C-D7299E1D797A}"/>
              </a:ext>
            </a:extLst>
          </p:cNvPr>
          <p:cNvSpPr txBox="1"/>
          <p:nvPr/>
        </p:nvSpPr>
        <p:spPr>
          <a:xfrm>
            <a:off x="48815" y="5149727"/>
            <a:ext cx="271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車速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2B63CE1-2103-414A-A032-BD838D7F08D6}"/>
              </a:ext>
            </a:extLst>
          </p:cNvPr>
          <p:cNvCxnSpPr>
            <a:cxnSpLocks/>
          </p:cNvCxnSpPr>
          <p:nvPr/>
        </p:nvCxnSpPr>
        <p:spPr bwMode="auto">
          <a:xfrm>
            <a:off x="2724016" y="5334393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9FF2D8C-678F-427C-8719-56CD5A9D3532}"/>
              </a:ext>
            </a:extLst>
          </p:cNvPr>
          <p:cNvSpPr txBox="1"/>
          <p:nvPr/>
        </p:nvSpPr>
        <p:spPr>
          <a:xfrm>
            <a:off x="475359" y="4455861"/>
            <a:ext cx="22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左右車道線</a:t>
            </a:r>
            <a:r>
              <a:rPr lang="en-US" altLang="zh-TW" dirty="0"/>
              <a:t>TLC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FFE0926-2394-42FE-BCC4-024BAEB1CFFE}"/>
              </a:ext>
            </a:extLst>
          </p:cNvPr>
          <p:cNvSpPr txBox="1"/>
          <p:nvPr/>
        </p:nvSpPr>
        <p:spPr>
          <a:xfrm>
            <a:off x="475359" y="3068130"/>
            <a:ext cx="22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右車道線資訊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F604367-BCEB-4678-97A8-FD340B77DB72}"/>
              </a:ext>
            </a:extLst>
          </p:cNvPr>
          <p:cNvSpPr txBox="1"/>
          <p:nvPr/>
        </p:nvSpPr>
        <p:spPr>
          <a:xfrm>
            <a:off x="475359" y="3761995"/>
            <a:ext cx="22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左車道線資訊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411791D2-36BE-4442-A013-D30D3F882028}"/>
              </a:ext>
            </a:extLst>
          </p:cNvPr>
          <p:cNvCxnSpPr>
            <a:cxnSpLocks/>
          </p:cNvCxnSpPr>
          <p:nvPr/>
        </p:nvCxnSpPr>
        <p:spPr bwMode="auto">
          <a:xfrm>
            <a:off x="2724016" y="3946662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A8772AD-8624-497E-8A9C-4C52D21456E1}"/>
              </a:ext>
            </a:extLst>
          </p:cNvPr>
          <p:cNvCxnSpPr>
            <a:cxnSpLocks/>
          </p:cNvCxnSpPr>
          <p:nvPr/>
        </p:nvCxnSpPr>
        <p:spPr bwMode="auto">
          <a:xfrm>
            <a:off x="2724016" y="3252796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FAB42D6-BE2A-43FE-9AED-8D174EC3597E}"/>
              </a:ext>
            </a:extLst>
          </p:cNvPr>
          <p:cNvCxnSpPr>
            <a:cxnSpLocks/>
          </p:cNvCxnSpPr>
          <p:nvPr/>
        </p:nvCxnSpPr>
        <p:spPr bwMode="auto">
          <a:xfrm>
            <a:off x="2720941" y="4640528"/>
            <a:ext cx="63828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336720D7-CA1E-348A-9BC7-7817D693A8F0}"/>
              </a:ext>
            </a:extLst>
          </p:cNvPr>
          <p:cNvSpPr/>
          <p:nvPr/>
        </p:nvSpPr>
        <p:spPr>
          <a:xfrm>
            <a:off x="3365463" y="1770037"/>
            <a:ext cx="2391504" cy="435325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831448-1C71-C56F-B803-C4B5613095F8}"/>
              </a:ext>
            </a:extLst>
          </p:cNvPr>
          <p:cNvSpPr txBox="1"/>
          <p:nvPr/>
        </p:nvSpPr>
        <p:spPr>
          <a:xfrm>
            <a:off x="3498010" y="4458265"/>
            <a:ext cx="21335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曲率警示判斷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223F1D-6E1D-A1BF-456F-281009CA089D}"/>
              </a:ext>
            </a:extLst>
          </p:cNvPr>
          <p:cNvSpPr/>
          <p:nvPr/>
        </p:nvSpPr>
        <p:spPr>
          <a:xfrm>
            <a:off x="3475076" y="2139829"/>
            <a:ext cx="2193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IFO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it-IT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it-IT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Lane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it-IT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Info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D9F4CB-0501-0FDB-0ACF-8D2B9EE35413}"/>
              </a:ext>
            </a:extLst>
          </p:cNvPr>
          <p:cNvSpPr txBox="1"/>
          <p:nvPr/>
        </p:nvSpPr>
        <p:spPr>
          <a:xfrm>
            <a:off x="3511987" y="3670922"/>
            <a:ext cx="21056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TLC</a:t>
            </a:r>
            <a:r>
              <a:rPr lang="zh-TW" altLang="en-US" dirty="0"/>
              <a:t>判斷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EC6937E-DDB9-A3B6-BEFA-57A5C34D5D8F}"/>
              </a:ext>
            </a:extLst>
          </p:cNvPr>
          <p:cNvSpPr txBox="1"/>
          <p:nvPr/>
        </p:nvSpPr>
        <p:spPr>
          <a:xfrm>
            <a:off x="3511987" y="2883579"/>
            <a:ext cx="21056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車道線資訊判斷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33E7530-7B0C-F5A7-A669-65D57602D80D}"/>
              </a:ext>
            </a:extLst>
          </p:cNvPr>
          <p:cNvSpPr txBox="1"/>
          <p:nvPr/>
        </p:nvSpPr>
        <p:spPr>
          <a:xfrm>
            <a:off x="3511986" y="5245609"/>
            <a:ext cx="2105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跨越車道判斷</a:t>
            </a:r>
          </a:p>
        </p:txBody>
      </p:sp>
    </p:spTree>
    <p:extLst>
      <p:ext uri="{BB962C8B-B14F-4D97-AF65-F5344CB8AC3E}">
        <p14:creationId xmlns:p14="http://schemas.microsoft.com/office/powerpoint/2010/main" val="10751074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4A9A2-93CB-4E4C-A639-D56DB730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35455-8E99-4670-BD2F-8162F7A2C7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572BD2-23A3-06B5-DE4B-7A59924BD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90" y="-58102"/>
            <a:ext cx="1988820" cy="69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9577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4A9A2-93CB-4E4C-A639-D56DB730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35455-8E99-4670-BD2F-8162F7A2C7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CB4417-86BC-0388-76BF-D82537BF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626" y="1536625"/>
            <a:ext cx="2636748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59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40DE0-99B1-A9B9-4DBC-E4689501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FF182F-EE99-170F-35B0-FBEE124FE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CE52CB9-B184-B8B2-44EF-11E4C3A89D1D}"/>
              </a:ext>
            </a:extLst>
          </p:cNvPr>
          <p:cNvGrpSpPr/>
          <p:nvPr/>
        </p:nvGrpSpPr>
        <p:grpSpPr>
          <a:xfrm>
            <a:off x="1042992" y="1594643"/>
            <a:ext cx="1747100" cy="515816"/>
            <a:chOff x="1042992" y="1594643"/>
            <a:chExt cx="1747100" cy="515816"/>
          </a:xfrm>
        </p:grpSpPr>
        <p:sp>
          <p:nvSpPr>
            <p:cNvPr id="8" name="流程圖: 結束點 7">
              <a:extLst>
                <a:ext uri="{FF2B5EF4-FFF2-40B4-BE49-F238E27FC236}">
                  <a16:creationId xmlns:a16="http://schemas.microsoft.com/office/drawing/2014/main" id="{461D8625-A3AD-7BF9-20C4-E3AABDF34FAC}"/>
                </a:ext>
              </a:extLst>
            </p:cNvPr>
            <p:cNvSpPr/>
            <p:nvPr/>
          </p:nvSpPr>
          <p:spPr>
            <a:xfrm>
              <a:off x="1042992" y="1594643"/>
              <a:ext cx="1747100" cy="515816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663295A-E5FC-3796-D937-A71C9400D8A6}"/>
                </a:ext>
              </a:extLst>
            </p:cNvPr>
            <p:cNvSpPr txBox="1"/>
            <p:nvPr/>
          </p:nvSpPr>
          <p:spPr>
            <a:xfrm>
              <a:off x="1228608" y="1667885"/>
              <a:ext cx="137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TW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車道線資訊</a:t>
              </a:r>
              <a:endParaRPr lang="zh-TW" altLang="en-US" dirty="0"/>
            </a:p>
          </p:txBody>
        </p:sp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2EEA552-0B0C-25B1-3311-491AC65B34B1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auto">
          <a:xfrm>
            <a:off x="1916542" y="2110459"/>
            <a:ext cx="135" cy="2583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2B1AE9-1FAA-DB64-E82E-B70049C239C8}"/>
              </a:ext>
            </a:extLst>
          </p:cNvPr>
          <p:cNvGrpSpPr/>
          <p:nvPr/>
        </p:nvGrpSpPr>
        <p:grpSpPr>
          <a:xfrm>
            <a:off x="586062" y="2368798"/>
            <a:ext cx="2661229" cy="1370864"/>
            <a:chOff x="586062" y="2368798"/>
            <a:chExt cx="2661229" cy="1370864"/>
          </a:xfrm>
        </p:grpSpPr>
        <p:sp>
          <p:nvSpPr>
            <p:cNvPr id="7" name="流程圖: 決策 6">
              <a:extLst>
                <a:ext uri="{FF2B5EF4-FFF2-40B4-BE49-F238E27FC236}">
                  <a16:creationId xmlns:a16="http://schemas.microsoft.com/office/drawing/2014/main" id="{F4500C49-BC9C-0AA5-F355-01052432DA33}"/>
                </a:ext>
              </a:extLst>
            </p:cNvPr>
            <p:cNvSpPr/>
            <p:nvPr/>
          </p:nvSpPr>
          <p:spPr>
            <a:xfrm>
              <a:off x="586062" y="2368798"/>
              <a:ext cx="2661229" cy="1370864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A4E9347-FEE2-6FEC-5B1A-8E077C3E6074}"/>
                </a:ext>
              </a:extLst>
            </p:cNvPr>
            <p:cNvSpPr txBox="1"/>
            <p:nvPr/>
          </p:nvSpPr>
          <p:spPr>
            <a:xfrm>
              <a:off x="1101606" y="2732644"/>
              <a:ext cx="162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左</a:t>
              </a:r>
              <a:r>
                <a:rPr lang="zh-TW" altLang="zh-TW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車道線</a:t>
              </a:r>
              <a:r>
                <a:rPr lang="zh-TW" altLang="en-US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有效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258BFB7-EF89-DEE4-1460-4B1E441E47AA}"/>
                </a:ext>
              </a:extLst>
            </p:cNvPr>
            <p:cNvSpPr txBox="1"/>
            <p:nvPr/>
          </p:nvSpPr>
          <p:spPr>
            <a:xfrm>
              <a:off x="1101606" y="3022143"/>
              <a:ext cx="162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ea typeface="微軟正黑體" panose="020B0604030504040204" pitchFamily="34" charset="-120"/>
                  <a:cs typeface="Arial" panose="020B0604020202020204" pitchFamily="34" charset="0"/>
                </a:rPr>
                <a:t>右</a:t>
              </a:r>
              <a:r>
                <a:rPr lang="zh-TW" altLang="zh-TW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車道線</a:t>
              </a:r>
              <a:r>
                <a:rPr lang="zh-TW" altLang="en-US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有效</a:t>
              </a:r>
              <a:endParaRPr lang="zh-TW" altLang="en-US" dirty="0"/>
            </a:p>
          </p:txBody>
        </p:sp>
      </p:grp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71120AC-367D-A3C8-0E7E-E7E882D76872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 bwMode="auto">
          <a:xfrm flipH="1">
            <a:off x="1900674" y="3739662"/>
            <a:ext cx="16003" cy="207537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EDB4A17E-A578-1F7B-A552-F5145D2CA603}"/>
              </a:ext>
            </a:extLst>
          </p:cNvPr>
          <p:cNvGrpSpPr/>
          <p:nvPr/>
        </p:nvGrpSpPr>
        <p:grpSpPr>
          <a:xfrm>
            <a:off x="1101606" y="5815040"/>
            <a:ext cx="1598399" cy="369332"/>
            <a:chOff x="1192315" y="5046779"/>
            <a:chExt cx="1542233" cy="434952"/>
          </a:xfrm>
        </p:grpSpPr>
        <p:sp>
          <p:nvSpPr>
            <p:cNvPr id="22" name="流程圖: 程序 21">
              <a:extLst>
                <a:ext uri="{FF2B5EF4-FFF2-40B4-BE49-F238E27FC236}">
                  <a16:creationId xmlns:a16="http://schemas.microsoft.com/office/drawing/2014/main" id="{AA33AAAF-4A41-9F16-7E81-EB0C5F386429}"/>
                </a:ext>
              </a:extLst>
            </p:cNvPr>
            <p:cNvSpPr/>
            <p:nvPr/>
          </p:nvSpPr>
          <p:spPr>
            <a:xfrm>
              <a:off x="1299543" y="5046779"/>
              <a:ext cx="1327522" cy="434952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1510D60-86CD-D498-E31C-2A2967456314}"/>
                </a:ext>
              </a:extLst>
            </p:cNvPr>
            <p:cNvSpPr txBox="1"/>
            <p:nvPr/>
          </p:nvSpPr>
          <p:spPr>
            <a:xfrm>
              <a:off x="1192315" y="5046779"/>
              <a:ext cx="1542233" cy="434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800" dirty="0">
                  <a:effectLst/>
                  <a:latin typeface="微軟正黑體" panose="020B0604030504040204" pitchFamily="34" charset="-120"/>
                  <a:cs typeface="Arial" panose="020B0604020202020204" pitchFamily="34" charset="0"/>
                </a:rPr>
                <a:t>SW Case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</a:t>
              </a:r>
              <a:r>
                <a:rPr lang="en-GB" altLang="zh-TW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1</a:t>
              </a:r>
              <a:endParaRPr lang="zh-TW" altLang="en-US" dirty="0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C48E775-CB5E-2416-8C9C-52C371C81FAC}"/>
              </a:ext>
            </a:extLst>
          </p:cNvPr>
          <p:cNvSpPr txBox="1"/>
          <p:nvPr/>
        </p:nvSpPr>
        <p:spPr>
          <a:xfrm>
            <a:off x="1422033" y="3743263"/>
            <a:ext cx="4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effectLst/>
                <a:ea typeface="微軟正黑體" panose="020B0604030504040204" pitchFamily="34" charset="-120"/>
                <a:cs typeface="Arial" panose="020B0604020202020204" pitchFamily="34" charset="0"/>
              </a:rPr>
              <a:t>是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5ADAD17-419D-8E2E-F95B-FC96E63E2072}"/>
              </a:ext>
            </a:extLst>
          </p:cNvPr>
          <p:cNvSpPr txBox="1"/>
          <p:nvPr/>
        </p:nvSpPr>
        <p:spPr>
          <a:xfrm>
            <a:off x="3234337" y="2688983"/>
            <a:ext cx="4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微軟正黑體" panose="020B0604030504040204" pitchFamily="34" charset="-120"/>
                <a:cs typeface="Arial" panose="020B0604020202020204" pitchFamily="34" charset="0"/>
              </a:rPr>
              <a:t>否</a:t>
            </a:r>
            <a:endParaRPr lang="zh-TW" altLang="en-US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23F9C76-9FBE-1AE2-4B92-6AE74A148F4E}"/>
              </a:ext>
            </a:extLst>
          </p:cNvPr>
          <p:cNvGrpSpPr/>
          <p:nvPr/>
        </p:nvGrpSpPr>
        <p:grpSpPr>
          <a:xfrm>
            <a:off x="3200347" y="3366693"/>
            <a:ext cx="2661229" cy="1370864"/>
            <a:chOff x="586062" y="2368798"/>
            <a:chExt cx="2661229" cy="1370864"/>
          </a:xfrm>
        </p:grpSpPr>
        <p:sp>
          <p:nvSpPr>
            <p:cNvPr id="36" name="流程圖: 決策 35">
              <a:extLst>
                <a:ext uri="{FF2B5EF4-FFF2-40B4-BE49-F238E27FC236}">
                  <a16:creationId xmlns:a16="http://schemas.microsoft.com/office/drawing/2014/main" id="{A270D25F-D76B-4C43-3F3D-9807F4C6D097}"/>
                </a:ext>
              </a:extLst>
            </p:cNvPr>
            <p:cNvSpPr/>
            <p:nvPr/>
          </p:nvSpPr>
          <p:spPr>
            <a:xfrm>
              <a:off x="586062" y="2368798"/>
              <a:ext cx="2661229" cy="1370864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FAD017D8-ABB9-7DCE-BCFB-C3849BC9E0FB}"/>
                </a:ext>
              </a:extLst>
            </p:cNvPr>
            <p:cNvSpPr txBox="1"/>
            <p:nvPr/>
          </p:nvSpPr>
          <p:spPr>
            <a:xfrm>
              <a:off x="1101606" y="2732644"/>
              <a:ext cx="162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左</a:t>
              </a:r>
              <a:r>
                <a:rPr lang="zh-TW" altLang="zh-TW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車道線</a:t>
              </a:r>
              <a:r>
                <a:rPr lang="zh-TW" altLang="en-US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有效</a:t>
              </a:r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D2BD1986-7250-BACF-4123-2B81D739ADAF}"/>
                </a:ext>
              </a:extLst>
            </p:cNvPr>
            <p:cNvSpPr txBox="1"/>
            <p:nvPr/>
          </p:nvSpPr>
          <p:spPr>
            <a:xfrm>
              <a:off x="1101606" y="3022143"/>
              <a:ext cx="162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ea typeface="微軟正黑體" panose="020B0604030504040204" pitchFamily="34" charset="-120"/>
                  <a:cs typeface="Arial" panose="020B0604020202020204" pitchFamily="34" charset="0"/>
                </a:rPr>
                <a:t>右</a:t>
              </a:r>
              <a:r>
                <a:rPr lang="zh-TW" altLang="zh-TW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車道線</a:t>
              </a:r>
              <a:r>
                <a:rPr lang="zh-TW" altLang="en-US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有效</a:t>
              </a:r>
              <a:endParaRPr lang="zh-TW" altLang="en-US" dirty="0"/>
            </a:p>
          </p:txBody>
        </p:sp>
      </p:grp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B3B1ECCC-D9B2-C12E-2702-161A94AB4910}"/>
              </a:ext>
            </a:extLst>
          </p:cNvPr>
          <p:cNvCxnSpPr>
            <a:stCxn id="7" idx="3"/>
            <a:endCxn id="36" idx="0"/>
          </p:cNvCxnSpPr>
          <p:nvPr/>
        </p:nvCxnSpPr>
        <p:spPr bwMode="auto">
          <a:xfrm>
            <a:off x="3247291" y="3054230"/>
            <a:ext cx="1283671" cy="31246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D56F634-5DB0-8605-9E0E-DBC7B7321CB8}"/>
              </a:ext>
            </a:extLst>
          </p:cNvPr>
          <p:cNvCxnSpPr>
            <a:cxnSpLocks/>
            <a:stCxn id="36" idx="2"/>
            <a:endCxn id="54" idx="0"/>
          </p:cNvCxnSpPr>
          <p:nvPr/>
        </p:nvCxnSpPr>
        <p:spPr bwMode="auto">
          <a:xfrm flipH="1">
            <a:off x="4514959" y="4737557"/>
            <a:ext cx="16003" cy="107748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DD9A2220-3BA7-6915-5591-A2469C74061D}"/>
              </a:ext>
            </a:extLst>
          </p:cNvPr>
          <p:cNvGrpSpPr/>
          <p:nvPr/>
        </p:nvGrpSpPr>
        <p:grpSpPr>
          <a:xfrm>
            <a:off x="3715891" y="5815040"/>
            <a:ext cx="1598399" cy="369332"/>
            <a:chOff x="1192315" y="5046779"/>
            <a:chExt cx="1542233" cy="434952"/>
          </a:xfrm>
        </p:grpSpPr>
        <p:sp>
          <p:nvSpPr>
            <p:cNvPr id="54" name="流程圖: 程序 53">
              <a:extLst>
                <a:ext uri="{FF2B5EF4-FFF2-40B4-BE49-F238E27FC236}">
                  <a16:creationId xmlns:a16="http://schemas.microsoft.com/office/drawing/2014/main" id="{578577A8-228D-B20A-93DB-86BDFDEC62F1}"/>
                </a:ext>
              </a:extLst>
            </p:cNvPr>
            <p:cNvSpPr/>
            <p:nvPr/>
          </p:nvSpPr>
          <p:spPr>
            <a:xfrm>
              <a:off x="1299543" y="5046779"/>
              <a:ext cx="1327522" cy="434952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EF1F9F92-B349-6F5C-E584-0AB2F83A1994}"/>
                </a:ext>
              </a:extLst>
            </p:cNvPr>
            <p:cNvSpPr txBox="1"/>
            <p:nvPr/>
          </p:nvSpPr>
          <p:spPr>
            <a:xfrm>
              <a:off x="1192315" y="5046779"/>
              <a:ext cx="1542233" cy="434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800" dirty="0">
                  <a:effectLst/>
                  <a:latin typeface="微軟正黑體" panose="020B0604030504040204" pitchFamily="34" charset="-120"/>
                  <a:cs typeface="Arial" panose="020B0604020202020204" pitchFamily="34" charset="0"/>
                </a:rPr>
                <a:t>SW Case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=2</a:t>
              </a:r>
              <a:endParaRPr lang="zh-TW" altLang="en-US" dirty="0"/>
            </a:p>
          </p:txBody>
        </p:sp>
      </p:grp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7D29FDA-B566-B974-07E2-00DB71C586E4}"/>
              </a:ext>
            </a:extLst>
          </p:cNvPr>
          <p:cNvSpPr txBox="1"/>
          <p:nvPr/>
        </p:nvSpPr>
        <p:spPr>
          <a:xfrm>
            <a:off x="4048001" y="4739720"/>
            <a:ext cx="4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effectLst/>
                <a:ea typeface="微軟正黑體" panose="020B0604030504040204" pitchFamily="34" charset="-120"/>
                <a:cs typeface="Arial" panose="020B0604020202020204" pitchFamily="34" charset="0"/>
              </a:rPr>
              <a:t>是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09806D6-3941-DB53-2AFA-2FE917E63123}"/>
              </a:ext>
            </a:extLst>
          </p:cNvPr>
          <p:cNvSpPr txBox="1"/>
          <p:nvPr/>
        </p:nvSpPr>
        <p:spPr>
          <a:xfrm>
            <a:off x="5861576" y="3674394"/>
            <a:ext cx="4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微軟正黑體" panose="020B0604030504040204" pitchFamily="34" charset="-120"/>
                <a:cs typeface="Arial" panose="020B0604020202020204" pitchFamily="34" charset="0"/>
              </a:rPr>
              <a:t>否</a:t>
            </a:r>
            <a:endParaRPr lang="zh-TW" altLang="en-US" dirty="0"/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0FDB2C9D-998E-CA39-2575-AFF81F185A61}"/>
              </a:ext>
            </a:extLst>
          </p:cNvPr>
          <p:cNvGrpSpPr/>
          <p:nvPr/>
        </p:nvGrpSpPr>
        <p:grpSpPr>
          <a:xfrm>
            <a:off x="5767695" y="4351427"/>
            <a:ext cx="2661229" cy="1370864"/>
            <a:chOff x="586062" y="2368798"/>
            <a:chExt cx="2661229" cy="1370864"/>
          </a:xfrm>
        </p:grpSpPr>
        <p:sp>
          <p:nvSpPr>
            <p:cNvPr id="60" name="流程圖: 決策 59">
              <a:extLst>
                <a:ext uri="{FF2B5EF4-FFF2-40B4-BE49-F238E27FC236}">
                  <a16:creationId xmlns:a16="http://schemas.microsoft.com/office/drawing/2014/main" id="{BBB83F75-A93A-76D0-B441-F705F2CDF9B3}"/>
                </a:ext>
              </a:extLst>
            </p:cNvPr>
            <p:cNvSpPr/>
            <p:nvPr/>
          </p:nvSpPr>
          <p:spPr>
            <a:xfrm>
              <a:off x="586062" y="2368798"/>
              <a:ext cx="2661229" cy="1370864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60841474-BF86-228B-744D-B2D4443BB31F}"/>
                </a:ext>
              </a:extLst>
            </p:cNvPr>
            <p:cNvSpPr txBox="1"/>
            <p:nvPr/>
          </p:nvSpPr>
          <p:spPr>
            <a:xfrm>
              <a:off x="1101606" y="2732644"/>
              <a:ext cx="162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左</a:t>
              </a:r>
              <a:r>
                <a:rPr lang="zh-TW" altLang="zh-TW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車道線</a:t>
              </a:r>
              <a:r>
                <a:rPr lang="zh-TW" altLang="en-US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有效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C390413-07FB-0262-1DF2-1305D7F0F64E}"/>
                </a:ext>
              </a:extLst>
            </p:cNvPr>
            <p:cNvSpPr txBox="1"/>
            <p:nvPr/>
          </p:nvSpPr>
          <p:spPr>
            <a:xfrm>
              <a:off x="1101606" y="3022143"/>
              <a:ext cx="162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ea typeface="微軟正黑體" panose="020B0604030504040204" pitchFamily="34" charset="-120"/>
                  <a:cs typeface="Arial" panose="020B0604020202020204" pitchFamily="34" charset="0"/>
                </a:rPr>
                <a:t>右</a:t>
              </a:r>
              <a:r>
                <a:rPr lang="zh-TW" altLang="zh-TW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車道線</a:t>
              </a:r>
              <a:r>
                <a:rPr lang="zh-TW" altLang="en-US" sz="1800" dirty="0">
                  <a:effectLst/>
                  <a:ea typeface="微軟正黑體" panose="020B0604030504040204" pitchFamily="34" charset="-120"/>
                  <a:cs typeface="Arial" panose="020B0604020202020204" pitchFamily="34" charset="0"/>
                </a:rPr>
                <a:t>有效</a:t>
              </a:r>
              <a:endParaRPr lang="zh-TW" altLang="en-US" dirty="0"/>
            </a:p>
          </p:txBody>
        </p:sp>
      </p:grp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780A8C06-B88F-9C39-FC6D-C48F2DDD061E}"/>
              </a:ext>
            </a:extLst>
          </p:cNvPr>
          <p:cNvCxnSpPr>
            <a:stCxn id="36" idx="3"/>
            <a:endCxn id="60" idx="0"/>
          </p:cNvCxnSpPr>
          <p:nvPr/>
        </p:nvCxnSpPr>
        <p:spPr bwMode="auto">
          <a:xfrm>
            <a:off x="5861576" y="4052125"/>
            <a:ext cx="1236734" cy="29930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70F71011-AD45-738B-1C21-723EAEA1C372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 bwMode="auto">
          <a:xfrm>
            <a:off x="7098310" y="5722291"/>
            <a:ext cx="14931" cy="89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82443D29-46D3-B34C-4EF8-87A340B7B9B4}"/>
              </a:ext>
            </a:extLst>
          </p:cNvPr>
          <p:cNvGrpSpPr/>
          <p:nvPr/>
        </p:nvGrpSpPr>
        <p:grpSpPr>
          <a:xfrm>
            <a:off x="6314173" y="5811301"/>
            <a:ext cx="1598399" cy="369332"/>
            <a:chOff x="1192315" y="5046779"/>
            <a:chExt cx="1542233" cy="434952"/>
          </a:xfrm>
        </p:grpSpPr>
        <p:sp>
          <p:nvSpPr>
            <p:cNvPr id="66" name="流程圖: 程序 65">
              <a:extLst>
                <a:ext uri="{FF2B5EF4-FFF2-40B4-BE49-F238E27FC236}">
                  <a16:creationId xmlns:a16="http://schemas.microsoft.com/office/drawing/2014/main" id="{BC25FBD5-1F0C-73AD-EAC9-B2B6EAF7BC3C}"/>
                </a:ext>
              </a:extLst>
            </p:cNvPr>
            <p:cNvSpPr/>
            <p:nvPr/>
          </p:nvSpPr>
          <p:spPr>
            <a:xfrm>
              <a:off x="1299543" y="5046779"/>
              <a:ext cx="1327522" cy="434952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811F6356-DE65-63F8-4209-456A65DE2339}"/>
                </a:ext>
              </a:extLst>
            </p:cNvPr>
            <p:cNvSpPr txBox="1"/>
            <p:nvPr/>
          </p:nvSpPr>
          <p:spPr>
            <a:xfrm>
              <a:off x="1192315" y="5046779"/>
              <a:ext cx="1542233" cy="434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1800" dirty="0">
                  <a:effectLst/>
                  <a:latin typeface="微軟正黑體" panose="020B0604030504040204" pitchFamily="34" charset="-120"/>
                  <a:cs typeface="Arial" panose="020B0604020202020204" pitchFamily="34" charset="0"/>
                </a:rPr>
                <a:t>SW Case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=2</a:t>
              </a:r>
              <a:endParaRPr lang="zh-TW" altLang="en-US" dirty="0"/>
            </a:p>
          </p:txBody>
        </p: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95E7CC6-3E09-AF48-AD89-E1A3D5EEE639}"/>
              </a:ext>
            </a:extLst>
          </p:cNvPr>
          <p:cNvSpPr txBox="1"/>
          <p:nvPr/>
        </p:nvSpPr>
        <p:spPr>
          <a:xfrm>
            <a:off x="5841550" y="5537625"/>
            <a:ext cx="4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effectLst/>
                <a:ea typeface="微軟正黑體" panose="020B0604030504040204" pitchFamily="34" charset="-120"/>
                <a:cs typeface="Arial" panose="020B0604020202020204" pitchFamily="34" charset="0"/>
              </a:rPr>
              <a:t>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82235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佈景主題1">
  <a:themeElements>
    <a:clrScheme name="AVC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VC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AVC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CBA97175-332B-47A5-AF8C-541DB9252841}" vid="{70F00A0A-DE09-401E-994C-F186A6A7494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34575</TotalTime>
  <Words>265</Words>
  <Application>Microsoft Office PowerPoint</Application>
  <PresentationFormat>如螢幕大小 (4:3)</PresentationFormat>
  <Paragraphs>78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等线</vt:lpstr>
      <vt:lpstr>微軟正黑體</vt:lpstr>
      <vt:lpstr>新細明體</vt:lpstr>
      <vt:lpstr>標楷體</vt:lpstr>
      <vt:lpstr>Arial</vt:lpstr>
      <vt:lpstr>Calibri</vt:lpstr>
      <vt:lpstr>佈景主題1</vt:lpstr>
      <vt:lpstr>PER</vt:lpstr>
      <vt:lpstr>PER</vt:lpstr>
      <vt:lpstr>PER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江榮輝</cp:lastModifiedBy>
  <cp:revision>843</cp:revision>
  <dcterms:created xsi:type="dcterms:W3CDTF">2019-05-07T15:53:17Z</dcterms:created>
  <dcterms:modified xsi:type="dcterms:W3CDTF">2022-09-02T05:09:05Z</dcterms:modified>
</cp:coreProperties>
</file>