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8B60C-36E8-46CE-958E-B5D24DF16BAB}" v="639" dt="2020-07-10T15:54:29.771"/>
    <p1510:client id="{EEE8BE7C-F31A-4368-830A-17FA73CF062E}" v="1" dt="2020-07-10T14:38:24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" userId="dc18c7da-9b6b-433e-93a3-20957771759a" providerId="ADAL" clId="{B438B60C-36E8-46CE-958E-B5D24DF16BAB}"/>
    <pc:docChg chg="undo custSel addSld delSld modSld">
      <pc:chgData name="Michelle" userId="dc18c7da-9b6b-433e-93a3-20957771759a" providerId="ADAL" clId="{B438B60C-36E8-46CE-958E-B5D24DF16BAB}" dt="2020-07-10T15:54:44.455" v="738" actId="1076"/>
      <pc:docMkLst>
        <pc:docMk/>
      </pc:docMkLst>
      <pc:sldChg chg="addSp delSp modSp mod">
        <pc:chgData name="Michelle" userId="dc18c7da-9b6b-433e-93a3-20957771759a" providerId="ADAL" clId="{B438B60C-36E8-46CE-958E-B5D24DF16BAB}" dt="2020-07-10T14:42:04.378" v="27"/>
        <pc:sldMkLst>
          <pc:docMk/>
          <pc:sldMk cId="4254044436" sldId="256"/>
        </pc:sldMkLst>
        <pc:spChg chg="mod">
          <ac:chgData name="Michelle" userId="dc18c7da-9b6b-433e-93a3-20957771759a" providerId="ADAL" clId="{B438B60C-36E8-46CE-958E-B5D24DF16BAB}" dt="2020-07-10T14:41:59.040" v="25"/>
          <ac:spMkLst>
            <pc:docMk/>
            <pc:sldMk cId="4254044436" sldId="256"/>
            <ac:spMk id="4" creationId="{0C6F19B3-4CD0-41CF-A96B-FEE0A11F28A7}"/>
          </ac:spMkLst>
        </pc:spChg>
        <pc:picChg chg="del">
          <ac:chgData name="Michelle" userId="dc18c7da-9b6b-433e-93a3-20957771759a" providerId="ADAL" clId="{B438B60C-36E8-46CE-958E-B5D24DF16BAB}" dt="2020-07-10T14:42:01.466" v="26" actId="478"/>
          <ac:picMkLst>
            <pc:docMk/>
            <pc:sldMk cId="4254044436" sldId="256"/>
            <ac:picMk id="7" creationId="{DD547293-C705-4CE5-B20B-E7CA8B649B0F}"/>
          </ac:picMkLst>
        </pc:picChg>
        <pc:picChg chg="add mod">
          <ac:chgData name="Michelle" userId="dc18c7da-9b6b-433e-93a3-20957771759a" providerId="ADAL" clId="{B438B60C-36E8-46CE-958E-B5D24DF16BAB}" dt="2020-07-10T14:42:04.378" v="27"/>
          <ac:picMkLst>
            <pc:docMk/>
            <pc:sldMk cId="4254044436" sldId="256"/>
            <ac:picMk id="15" creationId="{E129C27C-01E8-4FB0-BB36-6E0DD8B63273}"/>
          </ac:picMkLst>
        </pc:picChg>
      </pc:sldChg>
      <pc:sldChg chg="del">
        <pc:chgData name="Michelle" userId="dc18c7da-9b6b-433e-93a3-20957771759a" providerId="ADAL" clId="{B438B60C-36E8-46CE-958E-B5D24DF16BAB}" dt="2020-07-10T14:54:41.102" v="473" actId="47"/>
        <pc:sldMkLst>
          <pc:docMk/>
          <pc:sldMk cId="2252123710" sldId="257"/>
        </pc:sldMkLst>
      </pc:sldChg>
      <pc:sldChg chg="del">
        <pc:chgData name="Michelle" userId="dc18c7da-9b6b-433e-93a3-20957771759a" providerId="ADAL" clId="{B438B60C-36E8-46CE-958E-B5D24DF16BAB}" dt="2020-07-10T14:54:43.384" v="474" actId="47"/>
        <pc:sldMkLst>
          <pc:docMk/>
          <pc:sldMk cId="3385449543" sldId="258"/>
        </pc:sldMkLst>
      </pc:sldChg>
      <pc:sldChg chg="addSp delSp modSp mod setBg setClrOvrMap">
        <pc:chgData name="Michelle" userId="dc18c7da-9b6b-433e-93a3-20957771759a" providerId="ADAL" clId="{B438B60C-36E8-46CE-958E-B5D24DF16BAB}" dt="2020-07-10T14:41:43.872" v="24" actId="1076"/>
        <pc:sldMkLst>
          <pc:docMk/>
          <pc:sldMk cId="2287274483" sldId="259"/>
        </pc:sldMkLst>
        <pc:spChg chg="mod">
          <ac:chgData name="Michelle" userId="dc18c7da-9b6b-433e-93a3-20957771759a" providerId="ADAL" clId="{B438B60C-36E8-46CE-958E-B5D24DF16BAB}" dt="2020-07-10T14:41:38.103" v="22" actId="26606"/>
          <ac:spMkLst>
            <pc:docMk/>
            <pc:sldMk cId="2287274483" sldId="259"/>
            <ac:spMk id="4" creationId="{0C6F19B3-4CD0-41CF-A96B-FEE0A11F28A7}"/>
          </ac:spMkLst>
        </pc:spChg>
        <pc:spChg chg="mod ord">
          <ac:chgData name="Michelle" userId="dc18c7da-9b6b-433e-93a3-20957771759a" providerId="ADAL" clId="{B438B60C-36E8-46CE-958E-B5D24DF16BAB}" dt="2020-07-10T14:41:38.103" v="22" actId="26606"/>
          <ac:spMkLst>
            <pc:docMk/>
            <pc:sldMk cId="2287274483" sldId="259"/>
            <ac:spMk id="5" creationId="{66048383-A742-4325-B0BA-F3C86A585818}"/>
          </ac:spMkLst>
        </pc:spChg>
        <pc:spChg chg="add del">
          <ac:chgData name="Michelle" userId="dc18c7da-9b6b-433e-93a3-20957771759a" providerId="ADAL" clId="{B438B60C-36E8-46CE-958E-B5D24DF16BAB}" dt="2020-07-10T14:41:38.103" v="22" actId="26606"/>
          <ac:spMkLst>
            <pc:docMk/>
            <pc:sldMk cId="2287274483" sldId="259"/>
            <ac:spMk id="29" creationId="{362D44EE-C852-4460-B8B5-C4F2BC20510C}"/>
          </ac:spMkLst>
        </pc:spChg>
        <pc:spChg chg="add del">
          <ac:chgData name="Michelle" userId="dc18c7da-9b6b-433e-93a3-20957771759a" providerId="ADAL" clId="{B438B60C-36E8-46CE-958E-B5D24DF16BAB}" dt="2020-07-10T14:41:38.103" v="22" actId="26606"/>
          <ac:spMkLst>
            <pc:docMk/>
            <pc:sldMk cId="2287274483" sldId="259"/>
            <ac:spMk id="31" creationId="{658970D8-8D1D-4B5C-894B-E871CC86543D}"/>
          </ac:spMkLst>
        </pc:spChg>
        <pc:spChg chg="add del">
          <ac:chgData name="Michelle" userId="dc18c7da-9b6b-433e-93a3-20957771759a" providerId="ADAL" clId="{B438B60C-36E8-46CE-958E-B5D24DF16BAB}" dt="2020-07-10T14:41:38.103" v="22" actId="26606"/>
          <ac:spMkLst>
            <pc:docMk/>
            <pc:sldMk cId="2287274483" sldId="259"/>
            <ac:spMk id="33" creationId="{F227E5B6-9132-43CA-B503-37A18562ADF2}"/>
          </ac:spMkLst>
        </pc:spChg>
        <pc:spChg chg="add del">
          <ac:chgData name="Michelle" userId="dc18c7da-9b6b-433e-93a3-20957771759a" providerId="ADAL" clId="{B438B60C-36E8-46CE-958E-B5D24DF16BAB}" dt="2020-07-10T14:41:38.103" v="22" actId="26606"/>
          <ac:spMkLst>
            <pc:docMk/>
            <pc:sldMk cId="2287274483" sldId="259"/>
            <ac:spMk id="35" creationId="{03C2051E-A88D-48E5-BACF-AAED17892722}"/>
          </ac:spMkLst>
        </pc:spChg>
        <pc:spChg chg="add del">
          <ac:chgData name="Michelle" userId="dc18c7da-9b6b-433e-93a3-20957771759a" providerId="ADAL" clId="{B438B60C-36E8-46CE-958E-B5D24DF16BAB}" dt="2020-07-10T14:41:38.103" v="22" actId="26606"/>
          <ac:spMkLst>
            <pc:docMk/>
            <pc:sldMk cId="2287274483" sldId="259"/>
            <ac:spMk id="37" creationId="{7821A508-2985-4905-874A-527429BAABFA}"/>
          </ac:spMkLst>
        </pc:spChg>
        <pc:spChg chg="add del">
          <ac:chgData name="Michelle" userId="dc18c7da-9b6b-433e-93a3-20957771759a" providerId="ADAL" clId="{B438B60C-36E8-46CE-958E-B5D24DF16BAB}" dt="2020-07-10T14:41:38.103" v="22" actId="26606"/>
          <ac:spMkLst>
            <pc:docMk/>
            <pc:sldMk cId="2287274483" sldId="259"/>
            <ac:spMk id="39" creationId="{D2929CB1-0E3C-4B2D-ADC5-0154FB33BA44}"/>
          </ac:spMkLst>
        </pc:spChg>
        <pc:spChg chg="add del">
          <ac:chgData name="Michelle" userId="dc18c7da-9b6b-433e-93a3-20957771759a" providerId="ADAL" clId="{B438B60C-36E8-46CE-958E-B5D24DF16BAB}" dt="2020-07-10T14:41:38.103" v="22" actId="26606"/>
          <ac:spMkLst>
            <pc:docMk/>
            <pc:sldMk cId="2287274483" sldId="259"/>
            <ac:spMk id="41" creationId="{5F2F0C84-BE8C-4DC2-A6D3-30349A801D5C}"/>
          </ac:spMkLst>
        </pc:spChg>
        <pc:spChg chg="add del">
          <ac:chgData name="Michelle" userId="dc18c7da-9b6b-433e-93a3-20957771759a" providerId="ADAL" clId="{B438B60C-36E8-46CE-958E-B5D24DF16BAB}" dt="2020-07-10T14:41:38.103" v="22" actId="26606"/>
          <ac:spMkLst>
            <pc:docMk/>
            <pc:sldMk cId="2287274483" sldId="259"/>
            <ac:spMk id="46" creationId="{C62225A2-D3F0-45D1-9C47-B10375316553}"/>
          </ac:spMkLst>
        </pc:spChg>
        <pc:spChg chg="add del">
          <ac:chgData name="Michelle" userId="dc18c7da-9b6b-433e-93a3-20957771759a" providerId="ADAL" clId="{B438B60C-36E8-46CE-958E-B5D24DF16BAB}" dt="2020-07-10T14:41:38.103" v="22" actId="26606"/>
          <ac:spMkLst>
            <pc:docMk/>
            <pc:sldMk cId="2287274483" sldId="259"/>
            <ac:spMk id="48" creationId="{1B9FBFA8-6AF4-4091-9C8B-DEC6D89338F0}"/>
          </ac:spMkLst>
        </pc:spChg>
        <pc:picChg chg="del">
          <ac:chgData name="Michelle" userId="dc18c7da-9b6b-433e-93a3-20957771759a" providerId="ADAL" clId="{B438B60C-36E8-46CE-958E-B5D24DF16BAB}" dt="2020-07-10T14:41:25.036" v="20" actId="478"/>
          <ac:picMkLst>
            <pc:docMk/>
            <pc:sldMk cId="2287274483" sldId="259"/>
            <ac:picMk id="7" creationId="{DD547293-C705-4CE5-B20B-E7CA8B649B0F}"/>
          </ac:picMkLst>
        </pc:picChg>
        <pc:picChg chg="mod ord">
          <ac:chgData name="Michelle" userId="dc18c7da-9b6b-433e-93a3-20957771759a" providerId="ADAL" clId="{B438B60C-36E8-46CE-958E-B5D24DF16BAB}" dt="2020-07-10T14:41:38.103" v="22" actId="26606"/>
          <ac:picMkLst>
            <pc:docMk/>
            <pc:sldMk cId="2287274483" sldId="259"/>
            <ac:picMk id="11" creationId="{31F2F215-8908-45B0-8C97-81FB9C81EF96}"/>
          </ac:picMkLst>
        </pc:picChg>
        <pc:picChg chg="add mod">
          <ac:chgData name="Michelle" userId="dc18c7da-9b6b-433e-93a3-20957771759a" providerId="ADAL" clId="{B438B60C-36E8-46CE-958E-B5D24DF16BAB}" dt="2020-07-10T14:41:43.872" v="24" actId="1076"/>
          <ac:picMkLst>
            <pc:docMk/>
            <pc:sldMk cId="2287274483" sldId="259"/>
            <ac:picMk id="13" creationId="{231D5409-0E80-4F00-8B95-F5FB3553E5C3}"/>
          </ac:picMkLst>
        </pc:picChg>
      </pc:sldChg>
      <pc:sldChg chg="modSp mod modAnim">
        <pc:chgData name="Michelle" userId="dc18c7da-9b6b-433e-93a3-20957771759a" providerId="ADAL" clId="{B438B60C-36E8-46CE-958E-B5D24DF16BAB}" dt="2020-07-10T14:58:14.585" v="510" actId="14100"/>
        <pc:sldMkLst>
          <pc:docMk/>
          <pc:sldMk cId="2748021979" sldId="260"/>
        </pc:sldMkLst>
        <pc:spChg chg="mod">
          <ac:chgData name="Michelle" userId="dc18c7da-9b6b-433e-93a3-20957771759a" providerId="ADAL" clId="{B438B60C-36E8-46CE-958E-B5D24DF16BAB}" dt="2020-07-10T14:58:14.585" v="510" actId="14100"/>
          <ac:spMkLst>
            <pc:docMk/>
            <pc:sldMk cId="2748021979" sldId="260"/>
            <ac:spMk id="5" creationId="{66048383-A742-4325-B0BA-F3C86A585818}"/>
          </ac:spMkLst>
        </pc:spChg>
      </pc:sldChg>
      <pc:sldChg chg="addSp delSp modSp add mod delAnim modAnim">
        <pc:chgData name="Michelle" userId="dc18c7da-9b6b-433e-93a3-20957771759a" providerId="ADAL" clId="{B438B60C-36E8-46CE-958E-B5D24DF16BAB}" dt="2020-07-10T15:54:44.455" v="738" actId="1076"/>
        <pc:sldMkLst>
          <pc:docMk/>
          <pc:sldMk cId="3156203528" sldId="261"/>
        </pc:sldMkLst>
        <pc:spChg chg="del">
          <ac:chgData name="Michelle" userId="dc18c7da-9b6b-433e-93a3-20957771759a" providerId="ADAL" clId="{B438B60C-36E8-46CE-958E-B5D24DF16BAB}" dt="2020-07-10T15:09:43.885" v="514" actId="478"/>
          <ac:spMkLst>
            <pc:docMk/>
            <pc:sldMk cId="3156203528" sldId="261"/>
            <ac:spMk id="5" creationId="{66048383-A742-4325-B0BA-F3C86A585818}"/>
          </ac:spMkLst>
        </pc:spChg>
        <pc:spChg chg="add del mod">
          <ac:chgData name="Michelle" userId="dc18c7da-9b6b-433e-93a3-20957771759a" providerId="ADAL" clId="{B438B60C-36E8-46CE-958E-B5D24DF16BAB}" dt="2020-07-10T15:09:46.292" v="515" actId="478"/>
          <ac:spMkLst>
            <pc:docMk/>
            <pc:sldMk cId="3156203528" sldId="261"/>
            <ac:spMk id="6" creationId="{7AE74D7F-DD20-4307-9E98-A1616EC3BB88}"/>
          </ac:spMkLst>
        </pc:spChg>
        <pc:spChg chg="add mod">
          <ac:chgData name="Michelle" userId="dc18c7da-9b6b-433e-93a3-20957771759a" providerId="ADAL" clId="{B438B60C-36E8-46CE-958E-B5D24DF16BAB}" dt="2020-07-10T15:12:43.531" v="548" actId="1076"/>
          <ac:spMkLst>
            <pc:docMk/>
            <pc:sldMk cId="3156203528" sldId="261"/>
            <ac:spMk id="17" creationId="{8A795873-32E6-4C27-BD4C-EFCA6AAF91DC}"/>
          </ac:spMkLst>
        </pc:spChg>
        <pc:spChg chg="add mod">
          <ac:chgData name="Michelle" userId="dc18c7da-9b6b-433e-93a3-20957771759a" providerId="ADAL" clId="{B438B60C-36E8-46CE-958E-B5D24DF16BAB}" dt="2020-07-10T15:52:50.827" v="696" actId="1076"/>
          <ac:spMkLst>
            <pc:docMk/>
            <pc:sldMk cId="3156203528" sldId="261"/>
            <ac:spMk id="19" creationId="{AA7B6036-F52F-4CC1-B6E9-54ECD5436773}"/>
          </ac:spMkLst>
        </pc:spChg>
        <pc:spChg chg="add mod">
          <ac:chgData name="Michelle" userId="dc18c7da-9b6b-433e-93a3-20957771759a" providerId="ADAL" clId="{B438B60C-36E8-46CE-958E-B5D24DF16BAB}" dt="2020-07-10T15:54:44.455" v="738" actId="1076"/>
          <ac:spMkLst>
            <pc:docMk/>
            <pc:sldMk cId="3156203528" sldId="261"/>
            <ac:spMk id="21" creationId="{A2973175-9464-41B1-BEF8-C70F72732975}"/>
          </ac:spMkLst>
        </pc:spChg>
        <pc:picChg chg="add mod">
          <ac:chgData name="Michelle" userId="dc18c7da-9b6b-433e-93a3-20957771759a" providerId="ADAL" clId="{B438B60C-36E8-46CE-958E-B5D24DF16BAB}" dt="2020-07-10T15:52:42.412" v="695" actId="14100"/>
          <ac:picMkLst>
            <pc:docMk/>
            <pc:sldMk cId="3156203528" sldId="261"/>
            <ac:picMk id="8" creationId="{2B119DDC-7C94-4769-AF65-EB48F708E738}"/>
          </ac:picMkLst>
        </pc:picChg>
        <pc:picChg chg="add mod">
          <ac:chgData name="Michelle" userId="dc18c7da-9b6b-433e-93a3-20957771759a" providerId="ADAL" clId="{B438B60C-36E8-46CE-958E-B5D24DF16BAB}" dt="2020-07-10T15:52:50.827" v="696" actId="1076"/>
          <ac:picMkLst>
            <pc:docMk/>
            <pc:sldMk cId="3156203528" sldId="261"/>
            <ac:picMk id="11" creationId="{0F82FAE2-0387-4E60-B3B8-F934FDFE2E1D}"/>
          </ac:picMkLst>
        </pc:picChg>
      </pc:sldChg>
      <pc:sldChg chg="add del">
        <pc:chgData name="Michelle" userId="dc18c7da-9b6b-433e-93a3-20957771759a" providerId="ADAL" clId="{B438B60C-36E8-46CE-958E-B5D24DF16BAB}" dt="2020-07-10T14:58:28.746" v="512" actId="47"/>
        <pc:sldMkLst>
          <pc:docMk/>
          <pc:sldMk cId="3407330107" sldId="261"/>
        </pc:sldMkLst>
      </pc:sldChg>
      <pc:sldChg chg="addSp delSp modSp add mod delAnim modAnim">
        <pc:chgData name="Michelle" userId="dc18c7da-9b6b-433e-93a3-20957771759a" providerId="ADAL" clId="{B438B60C-36E8-46CE-958E-B5D24DF16BAB}" dt="2020-07-10T15:50:54.478" v="624"/>
        <pc:sldMkLst>
          <pc:docMk/>
          <pc:sldMk cId="2892462660" sldId="262"/>
        </pc:sldMkLst>
        <pc:spChg chg="add del mod">
          <ac:chgData name="Michelle" userId="dc18c7da-9b6b-433e-93a3-20957771759a" providerId="ADAL" clId="{B438B60C-36E8-46CE-958E-B5D24DF16BAB}" dt="2020-07-10T15:16:54.793" v="588" actId="478"/>
          <ac:spMkLst>
            <pc:docMk/>
            <pc:sldMk cId="2892462660" sldId="262"/>
            <ac:spMk id="5" creationId="{13E2AF04-D00C-4491-A7B1-83417CDF433F}"/>
          </ac:spMkLst>
        </pc:spChg>
        <pc:spChg chg="del">
          <ac:chgData name="Michelle" userId="dc18c7da-9b6b-433e-93a3-20957771759a" providerId="ADAL" clId="{B438B60C-36E8-46CE-958E-B5D24DF16BAB}" dt="2020-07-10T15:16:48.373" v="587" actId="478"/>
          <ac:spMkLst>
            <pc:docMk/>
            <pc:sldMk cId="2892462660" sldId="262"/>
            <ac:spMk id="17" creationId="{8A795873-32E6-4C27-BD4C-EFCA6AAF91DC}"/>
          </ac:spMkLst>
        </pc:spChg>
        <pc:spChg chg="del">
          <ac:chgData name="Michelle" userId="dc18c7da-9b6b-433e-93a3-20957771759a" providerId="ADAL" clId="{B438B60C-36E8-46CE-958E-B5D24DF16BAB}" dt="2020-07-10T15:16:46.324" v="586" actId="478"/>
          <ac:spMkLst>
            <pc:docMk/>
            <pc:sldMk cId="2892462660" sldId="262"/>
            <ac:spMk id="19" creationId="{AA7B6036-F52F-4CC1-B6E9-54ECD5436773}"/>
          </ac:spMkLst>
        </pc:spChg>
        <pc:spChg chg="add mod">
          <ac:chgData name="Michelle" userId="dc18c7da-9b6b-433e-93a3-20957771759a" providerId="ADAL" clId="{B438B60C-36E8-46CE-958E-B5D24DF16BAB}" dt="2020-07-10T15:50:45.989" v="622"/>
          <ac:spMkLst>
            <pc:docMk/>
            <pc:sldMk cId="2892462660" sldId="262"/>
            <ac:spMk id="21" creationId="{8AC79A61-AC80-4DAA-8F26-1782948DEE87}"/>
          </ac:spMkLst>
        </pc:spChg>
        <pc:picChg chg="del">
          <ac:chgData name="Michelle" userId="dc18c7da-9b6b-433e-93a3-20957771759a" providerId="ADAL" clId="{B438B60C-36E8-46CE-958E-B5D24DF16BAB}" dt="2020-07-10T15:16:44.079" v="584" actId="478"/>
          <ac:picMkLst>
            <pc:docMk/>
            <pc:sldMk cId="2892462660" sldId="262"/>
            <ac:picMk id="8" creationId="{2B119DDC-7C94-4769-AF65-EB48F708E738}"/>
          </ac:picMkLst>
        </pc:picChg>
        <pc:picChg chg="del">
          <ac:chgData name="Michelle" userId="dc18c7da-9b6b-433e-93a3-20957771759a" providerId="ADAL" clId="{B438B60C-36E8-46CE-958E-B5D24DF16BAB}" dt="2020-07-10T15:16:44.814" v="585" actId="478"/>
          <ac:picMkLst>
            <pc:docMk/>
            <pc:sldMk cId="2892462660" sldId="262"/>
            <ac:picMk id="11" creationId="{0F82FAE2-0387-4E60-B3B8-F934FDFE2E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FC8B-CE40-4BA8-BBC2-E9834C06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428A80-C232-4BDB-B5E1-1863C2E2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6FB90F-19A9-4B1E-A2B1-A16A8150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9E52E2-DB98-45C6-9D2A-434C4D74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039278-FDCD-4054-A258-B74F6F86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40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F2903-96BF-46A5-A6EA-B14C305D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85938AF-5C88-4507-8BAC-A53B297D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AF0CEB-D097-4E3F-BC86-965136B2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A169C4-D4E8-4A24-B59F-32C327E3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38DC45-5EB3-477F-9E92-162AB9A2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63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4AB5F0E-4F25-49C5-8AE8-B2F84519F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9832E1-E9E4-4215-B133-59F12C737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27932E-4802-449B-BC7F-F34777A6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8D5E81-B4D6-48FF-BAEE-CF594CFE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F042C6-075F-4327-8BD5-4DCF72AE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8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78C38-17C6-41E4-8771-940E28B8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75A10E-81D7-4F14-87B3-F0F7438B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56C718-FFCC-4C5C-B446-DEB01BFC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F635F2-9BA3-4CC3-A340-ED6BA095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2B1948-20AA-4242-A46D-F4DC47CC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9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74904-431A-4588-BC99-9CB04D56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EBEF58-5DC8-441A-9910-ADD2F355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88E6B4-580A-4580-BE1E-1F1E83CF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511E06-F130-4A02-856C-9811F84F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377986-0517-48D2-8AB0-FDEC4EF6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8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48A62-EEFF-447C-AC8B-2513398B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39DE2D-8B4F-4B08-8712-223217AC8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CF1075-3DEA-4C71-907B-F84D5159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2B34D0-D8BC-4DCC-869B-3CFD603A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2AFB79-90EB-44E0-802A-F06DE122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607AD8-4F8E-428F-9B3A-164007D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72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F377E-D65D-4E2E-BF9D-C28B6EE7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B0C6E5-0944-40F2-9E94-B43513D7B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2BC8F59-E681-4B2E-8592-39DEC00A9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1C38EE1-BABE-44FD-B936-B92305CE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0DDFC4E-034A-470A-BCED-958C64174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602C844-D634-490D-9C55-A9FBD33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5C360D0-547C-473F-B9FE-19CC8745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F19867F-2674-4ECF-A473-DE8BFE7C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85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CD85-0E79-43AC-9449-AA7F1065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5118543-9A5B-4D47-8264-231EFFB5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2FE97BB-F880-4721-866C-AE0BACB9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B5AE8-AF31-45E7-B8E7-C6FA792F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27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BD27E63-CEAC-4E18-89DF-7002699B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848F036-9571-42DE-89C8-1B0478AE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153452-76AC-429A-82D3-1CCF3793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AE969-7F99-4137-B226-49D03444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D408E-A48A-4B40-BB10-F9C59E29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3CD3FC2-E789-4E63-9A4F-6677F7547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92B868-C5B6-4DD3-AAA9-7ED0340E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0F86575-5820-4B84-8ACF-619783F2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91D5EE-5CC5-4F39-B786-ABFA211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51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1E2C4-6B79-4FD4-B6AB-F5688B6C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5404E8-9694-406E-9631-E5A671076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3ED4E2-930C-4BEF-88B8-872F524ED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36344E-2793-47F0-80E6-361B3EA3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4E2F86-D5B6-471A-88F4-F6DA550C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A07F5F-610C-4320-B005-AE4745C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028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9516A3F-337F-45AF-8F80-B008A62B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95C158-9037-4EF5-82B6-52B7D09D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3FA0F6-9A43-40E3-9AC8-39B5F1C4C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8DED-0A7D-432D-8F18-DC20B44FE186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2D2F8D-B8DE-4B57-B6BE-7537725B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131500-67D3-43FC-851E-97A12D32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4EA3-2331-486A-929A-5EDBEC07A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00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apps4kid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chelleWongNL" TargetMode="External"/><Relationship Id="rId2" Type="http://schemas.openxmlformats.org/officeDocument/2006/relationships/hyperlink" Target="https://www.linkedin.com/in/MichelleWongN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owerapps4kids/Medi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svg.org/" TargetMode="External"/><Relationship Id="rId3" Type="http://schemas.openxmlformats.org/officeDocument/2006/relationships/image" Target="../media/image3.svg"/><Relationship Id="rId7" Type="http://schemas.openxmlformats.org/officeDocument/2006/relationships/hyperlink" Target="https://www.hiclipar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sfx.co.uk/" TargetMode="External"/><Relationship Id="rId5" Type="http://schemas.openxmlformats.org/officeDocument/2006/relationships/hyperlink" Target="https://freesound.org/" TargetMode="External"/><Relationship Id="rId4" Type="http://schemas.openxmlformats.org/officeDocument/2006/relationships/hyperlink" Target="https://www.101soundboard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6048383-A742-4325-B0BA-F3C86A58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34" y="2577120"/>
            <a:ext cx="6436659" cy="39812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>
                <a:latin typeface="Aharoni" panose="02010803020104030203" pitchFamily="2" charset="-79"/>
                <a:cs typeface="Aharoni" panose="02010803020104030203" pitchFamily="2" charset="-79"/>
              </a:rPr>
              <a:t>How to play </a:t>
            </a:r>
            <a:br>
              <a:rPr lang="en-US" sz="360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36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sz="36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3600">
                <a:latin typeface="Aharoni" panose="02010803020104030203" pitchFamily="2" charset="-79"/>
                <a:cs typeface="Aharoni" panose="02010803020104030203" pitchFamily="2" charset="-79"/>
              </a:rPr>
              <a:t>in Power Apps</a:t>
            </a:r>
          </a:p>
          <a:p>
            <a:pPr marL="0" indent="0" algn="ctr">
              <a:buNone/>
            </a:pPr>
            <a:r>
              <a:rPr lang="nl-NL" sz="3600">
                <a:hlinkClick r:id="rId2"/>
              </a:rPr>
              <a:t>https://powerapps4kids.com/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6F19B3-4CD0-41CF-A96B-FEE0A11F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007" y="3254188"/>
            <a:ext cx="5334930" cy="10197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5B9B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Sound</a:t>
            </a:r>
            <a:endParaRPr lang="en-US" sz="6000" dirty="0">
              <a:solidFill>
                <a:srgbClr val="5B9BD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1F2F215-8908-45B0-8C97-81FB9C81E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29" y="545568"/>
            <a:ext cx="3717212" cy="1913502"/>
          </a:xfrm>
          <a:prstGeom prst="rect">
            <a:avLst/>
          </a:prstGeom>
        </p:spPr>
      </p:pic>
      <p:pic>
        <p:nvPicPr>
          <p:cNvPr id="13" name="Graphic 12" descr="Hoofdtelefoon">
            <a:extLst>
              <a:ext uri="{FF2B5EF4-FFF2-40B4-BE49-F238E27FC236}">
                <a16:creationId xmlns:a16="http://schemas.microsoft.com/office/drawing/2014/main" id="{231D5409-0E80-4F00-8B95-F5FB3553E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9058" y="1658565"/>
            <a:ext cx="3360312" cy="33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7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6F19B3-4CD0-41CF-A96B-FEE0A11F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71" y="962068"/>
            <a:ext cx="3240506" cy="2783588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How to play sound?</a:t>
            </a:r>
            <a:endParaRPr lang="nl-NL" sz="5400" dirty="0">
              <a:solidFill>
                <a:srgbClr val="FFFFFF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4321322E-427F-4DE1-A0A1-773D95350674}"/>
              </a:ext>
            </a:extLst>
          </p:cNvPr>
          <p:cNvSpPr txBox="1">
            <a:spLocks/>
          </p:cNvSpPr>
          <p:nvPr/>
        </p:nvSpPr>
        <p:spPr>
          <a:xfrm>
            <a:off x="7902919" y="2081017"/>
            <a:ext cx="3789169" cy="54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5552ED7-AD0F-4C1F-89BE-F3F01238E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4800" y="2993976"/>
            <a:ext cx="6664960" cy="3400051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Michelle Wong</a:t>
            </a:r>
          </a:p>
          <a:p>
            <a:pPr lvl="1"/>
            <a:r>
              <a:rPr lang="en-US" dirty="0"/>
              <a:t>Microsoft 365 Consultant</a:t>
            </a:r>
          </a:p>
          <a:p>
            <a:pPr marL="457200" lvl="1" indent="0">
              <a:buNone/>
            </a:pPr>
            <a:r>
              <a:rPr lang="en-US" dirty="0"/>
              <a:t>   Focus on Microsoft Teams, Power Apps &amp;  </a:t>
            </a:r>
            <a:br>
              <a:rPr lang="en-US" dirty="0"/>
            </a:br>
            <a:r>
              <a:rPr lang="en-US" dirty="0"/>
              <a:t>   Power Automate</a:t>
            </a:r>
          </a:p>
          <a:p>
            <a:pPr lvl="1"/>
            <a:r>
              <a:rPr lang="en-US" dirty="0"/>
              <a:t>User adoptions / Trainer / speaker on events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LinkedIn.com/In/MichelleWongNL</a:t>
            </a:r>
            <a:r>
              <a:rPr lang="en-US" dirty="0">
                <a:solidFill>
                  <a:srgbClr val="0070C0"/>
                </a:solidFill>
              </a:rPr>
              <a:t> (LinkedIn)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@MichelleWongNL</a:t>
            </a:r>
            <a:r>
              <a:rPr lang="en-US" dirty="0">
                <a:solidFill>
                  <a:srgbClr val="0070C0"/>
                </a:solidFill>
              </a:rPr>
              <a:t> (Twitter)</a:t>
            </a:r>
            <a:endParaRPr lang="nl-NL" dirty="0"/>
          </a:p>
        </p:txBody>
      </p:sp>
      <p:pic>
        <p:nvPicPr>
          <p:cNvPr id="23" name="Tijdelijke aanduiding voor inhoud 5">
            <a:extLst>
              <a:ext uri="{FF2B5EF4-FFF2-40B4-BE49-F238E27FC236}">
                <a16:creationId xmlns:a16="http://schemas.microsoft.com/office/drawing/2014/main" id="{3766AB1F-D828-4626-A2E6-842A16B40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83" y="583346"/>
            <a:ext cx="1946657" cy="1946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Graphic 14" descr="Hoofdtelefoon">
            <a:extLst>
              <a:ext uri="{FF2B5EF4-FFF2-40B4-BE49-F238E27FC236}">
                <a16:creationId xmlns:a16="http://schemas.microsoft.com/office/drawing/2014/main" id="{E129C27C-01E8-4FB0-BB36-6E0DD8B63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8622" y="3097902"/>
            <a:ext cx="2320490" cy="23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6F19B3-4CD0-41CF-A96B-FEE0A11F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71" y="962068"/>
            <a:ext cx="3240506" cy="2783588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How to play sound?</a:t>
            </a:r>
            <a:endParaRPr lang="nl-NL" sz="5400" dirty="0">
              <a:solidFill>
                <a:srgbClr val="FFFFFF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6048383-A742-4325-B0BA-F3C86A58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912" y="820879"/>
            <a:ext cx="6250432" cy="54378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4000" b="1">
                <a:solidFill>
                  <a:schemeClr val="accent1"/>
                </a:solidFill>
              </a:rPr>
              <a:t>Steps to play sound-effect</a:t>
            </a:r>
          </a:p>
          <a:p>
            <a:pPr marL="0" indent="0">
              <a:buNone/>
            </a:pPr>
            <a:endParaRPr lang="nl-NL"/>
          </a:p>
          <a:p>
            <a:r>
              <a:rPr lang="nl-NL"/>
              <a:t>Insert a sound file</a:t>
            </a:r>
          </a:p>
          <a:p>
            <a:r>
              <a:rPr lang="nl-NL"/>
              <a:t>Defina a Set function by onSelect:</a:t>
            </a:r>
            <a:br>
              <a:rPr lang="nl-NL"/>
            </a:br>
            <a:r>
              <a:rPr lang="nl-NL"/>
              <a:t>set a variable to True or False</a:t>
            </a:r>
            <a:br>
              <a:rPr lang="nl-NL"/>
            </a:br>
            <a:r>
              <a:rPr lang="nl-NL"/>
              <a:t>(True = play sound, False = stop sound)</a:t>
            </a:r>
          </a:p>
          <a:p>
            <a:r>
              <a:rPr lang="nl-NL"/>
              <a:t>On sound file:</a:t>
            </a:r>
            <a:br>
              <a:rPr lang="nl-NL"/>
            </a:br>
            <a:r>
              <a:rPr lang="nl-NL"/>
              <a:t>Set the variable to ‘Start’ property</a:t>
            </a:r>
          </a:p>
          <a:p>
            <a:r>
              <a:rPr lang="nl-NL"/>
              <a:t>Set the variable to False to ‘onEnd’ property</a:t>
            </a:r>
            <a:endParaRPr lang="nl-NL" dirty="0"/>
          </a:p>
          <a:p>
            <a:endParaRPr lang="nl-NL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phic 2" descr="Hoofdtelefoon">
            <a:extLst>
              <a:ext uri="{FF2B5EF4-FFF2-40B4-BE49-F238E27FC236}">
                <a16:creationId xmlns:a16="http://schemas.microsoft.com/office/drawing/2014/main" id="{45CFBA3A-6547-4B99-B2B5-54A46FA6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622" y="3097902"/>
            <a:ext cx="2320490" cy="23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2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6F19B3-4CD0-41CF-A96B-FEE0A11F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71" y="962068"/>
            <a:ext cx="3240506" cy="2783588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How to play sound?</a:t>
            </a:r>
            <a:endParaRPr lang="nl-NL" sz="5400" dirty="0">
              <a:solidFill>
                <a:srgbClr val="FFFFFF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phic 2" descr="Hoofdtelefoon">
            <a:extLst>
              <a:ext uri="{FF2B5EF4-FFF2-40B4-BE49-F238E27FC236}">
                <a16:creationId xmlns:a16="http://schemas.microsoft.com/office/drawing/2014/main" id="{45CFBA3A-6547-4B99-B2B5-54A46FA6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622" y="3097902"/>
            <a:ext cx="2320490" cy="232049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B119DDC-7C94-4769-AF65-EB48F708E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755" y="151964"/>
            <a:ext cx="1521571" cy="2649109"/>
          </a:xfrm>
          <a:prstGeom prst="rect">
            <a:avLst/>
          </a:prstGeom>
        </p:spPr>
      </p:pic>
      <p:sp>
        <p:nvSpPr>
          <p:cNvPr id="17" name="Tijdelijke aanduiding voor inhoud 4">
            <a:extLst>
              <a:ext uri="{FF2B5EF4-FFF2-40B4-BE49-F238E27FC236}">
                <a16:creationId xmlns:a16="http://schemas.microsoft.com/office/drawing/2014/main" id="{8A795873-32E6-4C27-BD4C-EFCA6AAF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421" y="1287362"/>
            <a:ext cx="2481383" cy="67154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nl-NL" sz="4000" b="1">
                <a:solidFill>
                  <a:schemeClr val="accent1"/>
                </a:solidFill>
              </a:rPr>
              <a:t>DEMO</a:t>
            </a:r>
            <a:endParaRPr lang="nl-NL" dirty="0"/>
          </a:p>
        </p:txBody>
      </p:sp>
      <p:sp>
        <p:nvSpPr>
          <p:cNvPr id="19" name="Tijdelijke aanduiding voor inhoud 4">
            <a:extLst>
              <a:ext uri="{FF2B5EF4-FFF2-40B4-BE49-F238E27FC236}">
                <a16:creationId xmlns:a16="http://schemas.microsoft.com/office/drawing/2014/main" id="{AA7B6036-F52F-4CC1-B6E9-54ECD5436773}"/>
              </a:ext>
            </a:extLst>
          </p:cNvPr>
          <p:cNvSpPr txBox="1">
            <a:spLocks/>
          </p:cNvSpPr>
          <p:nvPr/>
        </p:nvSpPr>
        <p:spPr>
          <a:xfrm>
            <a:off x="6232677" y="2801073"/>
            <a:ext cx="5784560" cy="535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2400" b="1">
                <a:solidFill>
                  <a:schemeClr val="accent1"/>
                </a:solidFill>
              </a:rPr>
              <a:t>Homework – Create your own animal farm</a:t>
            </a:r>
            <a:endParaRPr lang="nl-NL" sz="1600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F82FAE2-0387-4E60-B3B8-F934FDFE2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40" y="3204900"/>
            <a:ext cx="4891640" cy="2786555"/>
          </a:xfrm>
          <a:prstGeom prst="rect">
            <a:avLst/>
          </a:prstGeom>
        </p:spPr>
      </p:pic>
      <p:sp>
        <p:nvSpPr>
          <p:cNvPr id="21" name="Tijdelijke aanduiding voor inhoud 4">
            <a:extLst>
              <a:ext uri="{FF2B5EF4-FFF2-40B4-BE49-F238E27FC236}">
                <a16:creationId xmlns:a16="http://schemas.microsoft.com/office/drawing/2014/main" id="{A2973175-9464-41B1-BEF8-C70F72732975}"/>
              </a:ext>
            </a:extLst>
          </p:cNvPr>
          <p:cNvSpPr txBox="1">
            <a:spLocks/>
          </p:cNvSpPr>
          <p:nvPr/>
        </p:nvSpPr>
        <p:spPr>
          <a:xfrm>
            <a:off x="3478867" y="6079644"/>
            <a:ext cx="8785626" cy="535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/>
              <a:t>Download resources: </a:t>
            </a:r>
            <a:r>
              <a:rPr lang="en-US" sz="2400">
                <a:hlinkClick r:id="rId6"/>
              </a:rPr>
              <a:t>https://github.com/powerapps4kids/Media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15620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 uiExpand="1" build="p"/>
      <p:bldP spid="2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6F19B3-4CD0-41CF-A96B-FEE0A11F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71" y="962068"/>
            <a:ext cx="3240506" cy="2783588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How to play sound?</a:t>
            </a:r>
            <a:endParaRPr lang="nl-NL" sz="5400" dirty="0">
              <a:solidFill>
                <a:srgbClr val="FFFFFF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phic 2" descr="Hoofdtelefoon">
            <a:extLst>
              <a:ext uri="{FF2B5EF4-FFF2-40B4-BE49-F238E27FC236}">
                <a16:creationId xmlns:a16="http://schemas.microsoft.com/office/drawing/2014/main" id="{45CFBA3A-6547-4B99-B2B5-54A46FA6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622" y="3097902"/>
            <a:ext cx="2320490" cy="2320490"/>
          </a:xfrm>
          <a:prstGeom prst="rect">
            <a:avLst/>
          </a:prstGeom>
        </p:spPr>
      </p:pic>
      <p:sp>
        <p:nvSpPr>
          <p:cNvPr id="21" name="Tijdelijke aanduiding voor inhoud 4">
            <a:extLst>
              <a:ext uri="{FF2B5EF4-FFF2-40B4-BE49-F238E27FC236}">
                <a16:creationId xmlns:a16="http://schemas.microsoft.com/office/drawing/2014/main" id="{8AC79A61-AC80-4DAA-8F26-1782948D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912" y="820879"/>
            <a:ext cx="6250432" cy="54378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4000" b="1">
                <a:solidFill>
                  <a:schemeClr val="accent1"/>
                </a:solidFill>
              </a:rPr>
              <a:t>Some free resources: </a:t>
            </a:r>
          </a:p>
          <a:p>
            <a:pPr marL="0" indent="0">
              <a:buNone/>
            </a:pPr>
            <a:endParaRPr lang="nl-NL"/>
          </a:p>
          <a:p>
            <a:r>
              <a:rPr lang="en-US">
                <a:hlinkClick r:id="rId4"/>
              </a:rPr>
              <a:t>https://www.101soundboards.com/</a:t>
            </a:r>
            <a:endParaRPr lang="en-US"/>
          </a:p>
          <a:p>
            <a:r>
              <a:rPr lang="en-US">
                <a:hlinkClick r:id="rId5"/>
              </a:rPr>
              <a:t>https://freesound.org/</a:t>
            </a:r>
            <a:endParaRPr lang="en-US"/>
          </a:p>
          <a:p>
            <a:r>
              <a:rPr lang="en-US">
                <a:hlinkClick r:id="rId6"/>
              </a:rPr>
              <a:t>https://freesfx.co.uk/</a:t>
            </a:r>
            <a:endParaRPr lang="en-US"/>
          </a:p>
          <a:p>
            <a:endParaRPr lang="en-US"/>
          </a:p>
          <a:p>
            <a:r>
              <a:rPr lang="en-US">
                <a:hlinkClick r:id="rId7"/>
              </a:rPr>
              <a:t>https://www.hiclipart.com/</a:t>
            </a:r>
            <a:endParaRPr lang="en-US"/>
          </a:p>
          <a:p>
            <a:r>
              <a:rPr lang="en-US">
                <a:hlinkClick r:id="rId8"/>
              </a:rPr>
              <a:t>https://freesvg.org/</a:t>
            </a:r>
            <a:br>
              <a:rPr lang="en-US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24626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Breedbeeld</PresentationFormat>
  <Paragraphs>33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Kantoorthema</vt:lpstr>
      <vt:lpstr>Sound</vt:lpstr>
      <vt:lpstr>How to play sound?</vt:lpstr>
      <vt:lpstr>How to play sound?</vt:lpstr>
      <vt:lpstr>How to play sound?</vt:lpstr>
      <vt:lpstr>How to play sound?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Paper, Rock and Scissors</dc:title>
  <dc:creator>Michelle Wong</dc:creator>
  <cp:lastModifiedBy>Michelle Wong</cp:lastModifiedBy>
  <cp:revision>2</cp:revision>
  <dcterms:created xsi:type="dcterms:W3CDTF">2020-06-11T15:52:58Z</dcterms:created>
  <dcterms:modified xsi:type="dcterms:W3CDTF">2020-07-10T15:54:54Z</dcterms:modified>
</cp:coreProperties>
</file>