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78F"/>
    <a:srgbClr val="97AAEE"/>
    <a:srgbClr val="5CC4EB"/>
    <a:srgbClr val="01559D"/>
    <a:srgbClr val="FFD757"/>
    <a:srgbClr val="A9DA74"/>
    <a:srgbClr val="FF9B9B"/>
    <a:srgbClr val="FF7979"/>
    <a:srgbClr val="3770A9"/>
    <a:srgbClr val="62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5" d="100"/>
          <a:sy n="25" d="100"/>
        </p:scale>
        <p:origin x="183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3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9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9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6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9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1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9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EFA3-8761-417E-BB1B-5AE54BCE626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3E76-6558-42AD-BB95-729DF75D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8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>
            <a:spLocks noChangeAspect="1"/>
          </p:cNvSpPr>
          <p:nvPr/>
        </p:nvSpPr>
        <p:spPr>
          <a:xfrm>
            <a:off x="-7551174" y="-6903764"/>
            <a:ext cx="11939205" cy="1194289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-8909032" y="-9120284"/>
            <a:ext cx="14654920" cy="12714534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-3859045" y="-9790155"/>
            <a:ext cx="4314712" cy="4316045"/>
          </a:xfrm>
          <a:prstGeom prst="ellipse">
            <a:avLst/>
          </a:prstGeom>
          <a:solidFill>
            <a:srgbClr val="01559D"/>
          </a:solidFill>
          <a:ln w="3968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 b="1" smtClean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rPr>
              <a:t>고객만족</a:t>
            </a:r>
            <a:endParaRPr lang="ko-KR" altLang="en-US" sz="6000" b="1">
              <a:solidFill>
                <a:schemeClr val="bg1"/>
              </a:solidFill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837146" y="1064809"/>
            <a:ext cx="4315066" cy="4316400"/>
          </a:xfrm>
          <a:prstGeom prst="ellipse">
            <a:avLst/>
          </a:prstGeom>
          <a:solidFill>
            <a:srgbClr val="5CC4EB"/>
          </a:solidFill>
          <a:ln w="3968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 b="1" smtClean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rPr>
              <a:t>시장확대</a:t>
            </a:r>
            <a:endParaRPr lang="ko-KR" altLang="en-US" sz="6000" b="1">
              <a:solidFill>
                <a:schemeClr val="bg1"/>
              </a:solidFill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-9094732" y="1064809"/>
            <a:ext cx="4315067" cy="4316400"/>
          </a:xfrm>
          <a:prstGeom prst="ellipse">
            <a:avLst/>
          </a:prstGeom>
          <a:solidFill>
            <a:srgbClr val="97AAEE"/>
          </a:solidFill>
          <a:ln w="3968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 b="1" smtClean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rPr>
              <a:t>신뢰구축</a:t>
            </a:r>
            <a:endParaRPr lang="ko-KR" altLang="en-US" sz="6000" b="1">
              <a:solidFill>
                <a:schemeClr val="bg1"/>
              </a:solidFill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-5021678" y="-4374943"/>
            <a:ext cx="6880212" cy="6882340"/>
          </a:xfrm>
          <a:prstGeom prst="ellipse">
            <a:avLst/>
          </a:prstGeom>
          <a:noFill/>
          <a:ln w="635000" cmpd="sng">
            <a:gradFill flip="none" rotWithShape="1">
              <a:gsLst>
                <a:gs pos="28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68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b="1" smtClean="0">
                <a:solidFill>
                  <a:srgbClr val="3E478F"/>
                </a:solidFill>
                <a:latin typeface="Noto Sans" panose="020B0502040504020204" pitchFamily="34"/>
                <a:cs typeface="Noto Sans" panose="020B0502040504020204" pitchFamily="34"/>
              </a:rPr>
              <a:t>경영방침</a:t>
            </a:r>
            <a:endParaRPr lang="ko-KR" altLang="en-US" sz="8800" b="1">
              <a:solidFill>
                <a:srgbClr val="3E478F"/>
              </a:solidFill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357451" y="-6711872"/>
            <a:ext cx="272631" cy="272631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13886258" y="-3799747"/>
            <a:ext cx="4287316" cy="329646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770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b="1"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AutoShape 27"/>
          <p:cNvSpPr>
            <a:spLocks noChangeArrowheads="1"/>
          </p:cNvSpPr>
          <p:nvPr/>
        </p:nvSpPr>
        <p:spPr bwMode="auto">
          <a:xfrm>
            <a:off x="22045258" y="-4713807"/>
            <a:ext cx="13614039" cy="5124584"/>
          </a:xfrm>
          <a:prstGeom prst="flowChartAlternateProcess">
            <a:avLst/>
          </a:prstGeom>
          <a:solidFill>
            <a:srgbClr val="3770A9"/>
          </a:solidFill>
          <a:ln>
            <a:noFill/>
          </a:ln>
          <a:extLst>
            <a:ext uri="{91240B29-F687-4F45-9708-019B960494DF}">
              <a14:hiddenLine xmlns:a14="http://schemas.microsoft.com/office/drawing/2010/main" w="143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0000" bIns="900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lang="ko-KR" altLang="en-US" sz="8800" b="1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아름다운 경영을 위한</a:t>
            </a:r>
            <a:endParaRPr lang="en-US" altLang="ko-KR" sz="8800" b="1" smtClean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latinLnBrk="0" hangingPunct="1"/>
            <a:r>
              <a:rPr lang="ko-KR" altLang="en-US" sz="8800" b="1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초 우량기업 육성</a:t>
            </a:r>
            <a:endParaRPr lang="en-US" altLang="ko-KR" sz="8800" b="1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0014573" y="-9713955"/>
            <a:ext cx="0" cy="1426681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b="1"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-4017376" y="-6579276"/>
            <a:ext cx="272631" cy="272631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-7370176" y="735924"/>
            <a:ext cx="272631" cy="272631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-4817476" y="3974424"/>
            <a:ext cx="272631" cy="272631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1507124" y="3936324"/>
            <a:ext cx="272631" cy="272631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3945524" y="621624"/>
            <a:ext cx="272631" cy="272631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8834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Noto Sans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BHW</dc:creator>
  <cp:lastModifiedBy>BHW</cp:lastModifiedBy>
  <cp:revision>12</cp:revision>
  <dcterms:created xsi:type="dcterms:W3CDTF">2020-01-13T06:15:25Z</dcterms:created>
  <dcterms:modified xsi:type="dcterms:W3CDTF">2020-01-15T01:03:18Z</dcterms:modified>
</cp:coreProperties>
</file>