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47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0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5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8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9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1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0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9B34-60B9-48F5-A05F-520F73A4028C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A541-4BCC-4CA0-8230-1EB871A5D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2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21096" y="927543"/>
            <a:ext cx="275342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200" spc="600" smtClean="0">
                <a:solidFill>
                  <a:srgbClr val="FF0000"/>
                </a:solidFill>
                <a:latin typeface="Calibri Light" panose="020F0302020204030204" pitchFamily="34" charset="0"/>
                <a:ea typeface="HyhwpEQ" panose="02030600000101010101" pitchFamily="18" charset="-127"/>
                <a:cs typeface="Noto Sans" panose="020B0502040504020204" pitchFamily="34"/>
              </a:rPr>
              <a:t>OWER</a:t>
            </a:r>
            <a:endParaRPr lang="ko-KR" altLang="en-US" sz="7200" spc="600">
              <a:solidFill>
                <a:srgbClr val="FF0000"/>
              </a:solidFill>
              <a:latin typeface="Calibri Light" panose="020F0302020204030204" pitchFamily="34" charset="0"/>
              <a:ea typeface="HyhwpEQ" panose="02030600000101010101" pitchFamily="18" charset="-127"/>
              <a:cs typeface="Noto Sans" panose="020B0502040504020204" pitchFamily="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1104" y="1755250"/>
            <a:ext cx="23351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200" spc="600" smtClean="0">
                <a:solidFill>
                  <a:srgbClr val="FF0000"/>
                </a:solidFill>
                <a:latin typeface="Calibri Light" panose="020F0302020204030204" pitchFamily="34" charset="0"/>
                <a:ea typeface="HyhwpEQ" panose="02030600000101010101" pitchFamily="18" charset="-127"/>
                <a:cs typeface="Noto Sans" panose="020B0502040504020204" pitchFamily="34"/>
              </a:rPr>
              <a:t>M · T</a:t>
            </a:r>
            <a:endParaRPr lang="ko-KR" altLang="en-US" sz="7200" spc="600">
              <a:solidFill>
                <a:srgbClr val="FF0000"/>
              </a:solidFill>
              <a:latin typeface="Calibri Light" panose="020F0302020204030204" pitchFamily="34" charset="0"/>
              <a:ea typeface="HyhwpEQ" panose="02030600000101010101" pitchFamily="18" charset="-127"/>
              <a:cs typeface="Noto Sans" panose="020B0502040504020204" pitchFamily="34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89350" y="1896222"/>
            <a:ext cx="3028950" cy="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9744" y="300262"/>
            <a:ext cx="1146525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9900" smtClean="0">
                <a:solidFill>
                  <a:srgbClr val="284780"/>
                </a:solidFill>
                <a:latin typeface="Calibri Light" panose="020F0302020204030204" pitchFamily="34" charset="0"/>
              </a:rPr>
              <a:t>P</a:t>
            </a:r>
            <a:endParaRPr lang="ko-KR" altLang="en-US" sz="23900">
              <a:solidFill>
                <a:srgbClr val="284780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대각선 줄무늬 15"/>
          <p:cNvSpPr/>
          <p:nvPr/>
        </p:nvSpPr>
        <p:spPr>
          <a:xfrm>
            <a:off x="6187947" y="1596793"/>
            <a:ext cx="1247274" cy="1325229"/>
          </a:xfrm>
          <a:prstGeom prst="diagStripe">
            <a:avLst>
              <a:gd name="adj" fmla="val 81352"/>
            </a:avLst>
          </a:prstGeom>
          <a:solidFill>
            <a:srgbClr val="284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8" name="대각선 줄무늬 17"/>
          <p:cNvSpPr/>
          <p:nvPr/>
        </p:nvSpPr>
        <p:spPr>
          <a:xfrm rot="3049031">
            <a:off x="3259273" y="1529595"/>
            <a:ext cx="2268339" cy="2782957"/>
          </a:xfrm>
          <a:prstGeom prst="diagStripe">
            <a:avLst>
              <a:gd name="adj" fmla="val 89314"/>
            </a:avLst>
          </a:prstGeom>
          <a:solidFill>
            <a:srgbClr val="284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246564" y="2732836"/>
            <a:ext cx="1002504" cy="91328"/>
          </a:xfrm>
          <a:prstGeom prst="flowChartProcess">
            <a:avLst/>
          </a:prstGeom>
          <a:solidFill>
            <a:srgbClr val="284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처리 34"/>
          <p:cNvSpPr/>
          <p:nvPr/>
        </p:nvSpPr>
        <p:spPr>
          <a:xfrm rot="18959795">
            <a:off x="6016301" y="2677101"/>
            <a:ext cx="376485" cy="119438"/>
          </a:xfrm>
          <a:prstGeom prst="flowChartProcess">
            <a:avLst/>
          </a:prstGeom>
          <a:solidFill>
            <a:srgbClr val="284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6080534" y="2828926"/>
            <a:ext cx="111919" cy="90588"/>
          </a:xfrm>
          <a:prstGeom prst="flowChartProcess">
            <a:avLst/>
          </a:prstGeom>
          <a:solidFill>
            <a:srgbClr val="284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7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HyhwpEQ</vt:lpstr>
      <vt:lpstr>맑은 고딕</vt:lpstr>
      <vt:lpstr>Arial</vt:lpstr>
      <vt:lpstr>Calibri Light</vt:lpstr>
      <vt:lpstr>Noto Sans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BHW</dc:creator>
  <cp:lastModifiedBy>BHW</cp:lastModifiedBy>
  <cp:revision>10</cp:revision>
  <dcterms:created xsi:type="dcterms:W3CDTF">2020-01-06T01:18:06Z</dcterms:created>
  <dcterms:modified xsi:type="dcterms:W3CDTF">2020-01-06T02:48:26Z</dcterms:modified>
</cp:coreProperties>
</file>