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3" r:id="rId11"/>
    <p:sldId id="320" r:id="rId12"/>
    <p:sldId id="318" r:id="rId13"/>
    <p:sldId id="321" r:id="rId14"/>
    <p:sldId id="313" r:id="rId15"/>
    <p:sldId id="314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>
        <p:scale>
          <a:sx n="150" d="100"/>
          <a:sy n="150" d="100"/>
        </p:scale>
        <p:origin x="2000" y="4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cod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Peek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in </a:t>
            </a:r>
            <a:r>
              <a:rPr lang="de-DE" dirty="0" err="1"/>
              <a:t>powershell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sz="1400" dirty="0"/>
              <a:t>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>
                <a:solidFill>
                  <a:srgbClr val="00BFFF"/>
                </a:solidFill>
                <a:latin typeface="Lucida Console" panose="020B0609040504020204" pitchFamily="49" charset="0"/>
              </a:rPr>
              <a:t>Alias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(”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”)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ValueFromPipelineByPropertyName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100000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   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sv-SE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Length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2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varies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Magic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Downloading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2894</TotalTime>
  <Words>621</Words>
  <Application>Microsoft Office PowerPoint</Application>
  <PresentationFormat>Bildspel på skärmen (4:3)</PresentationFormat>
  <Paragraphs>139</Paragraphs>
  <Slides>15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15</vt:i4>
      </vt:variant>
    </vt:vector>
  </HeadingPairs>
  <TitlesOfParts>
    <vt:vector size="2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IO / Filesystem</vt:lpstr>
      <vt:lpstr>Code</vt:lpstr>
      <vt:lpstr>PowerPoint-presentation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196</cp:revision>
  <dcterms:created xsi:type="dcterms:W3CDTF">2007-07-20T07:41:41Z</dcterms:created>
  <dcterms:modified xsi:type="dcterms:W3CDTF">2017-04-27T21:00:56Z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