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7"/>
  </p:notesMasterIdLst>
  <p:handoutMasterIdLst>
    <p:handoutMasterId r:id="rId28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5" r:id="rId14"/>
    <p:sldId id="326" r:id="rId15"/>
    <p:sldId id="327" r:id="rId16"/>
    <p:sldId id="321" r:id="rId17"/>
    <p:sldId id="313" r:id="rId18"/>
    <p:sldId id="314" r:id="rId19"/>
    <p:sldId id="312" r:id="rId20"/>
    <p:sldId id="332" r:id="rId21"/>
    <p:sldId id="330" r:id="rId22"/>
    <p:sldId id="329" r:id="rId23"/>
    <p:sldId id="333" r:id="rId24"/>
    <p:sldId id="331" r:id="rId25"/>
    <p:sldId id="328" r:id="rId2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 varScale="1">
        <p:scale>
          <a:sx n="166" d="100"/>
          <a:sy n="166" d="100"/>
        </p:scale>
        <p:origin x="2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57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82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dirty="0" err="1"/>
              <a:t>DotnetPerson.cs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3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Peek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/>
              <a:t>Write-Output cmdlet</a:t>
            </a:r>
          </a:p>
          <a:p>
            <a:pPr lvl="1"/>
            <a:r>
              <a:rPr lang="en-US" dirty="0" err="1"/>
              <a:t>PSCmdlet.WriteObject</a:t>
            </a:r>
            <a:endParaRPr lang="en-US" dirty="0"/>
          </a:p>
          <a:p>
            <a:pPr lvl="1"/>
            <a:r>
              <a:rPr lang="en-US" dirty="0"/>
              <a:t>Non-captured objects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429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566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 err="1"/>
              <a:t>CodeMethod</a:t>
            </a:r>
            <a:endParaRPr lang="en-US" dirty="0"/>
          </a:p>
          <a:p>
            <a:pPr lvl="1"/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PowerShell function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</a:t>
            </a:r>
          </a:p>
        </p:txBody>
      </p:sp>
    </p:spTree>
    <p:extLst>
      <p:ext uri="{BB962C8B-B14F-4D97-AF65-F5344CB8AC3E}">
        <p14:creationId xmlns:p14="http://schemas.microsoft.com/office/powerpoint/2010/main" val="3193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3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</a:t>
            </a:r>
          </a:p>
        </p:txBody>
      </p:sp>
    </p:spTree>
    <p:extLst>
      <p:ext uri="{BB962C8B-B14F-4D97-AF65-F5344CB8AC3E}">
        <p14:creationId xmlns:p14="http://schemas.microsoft.com/office/powerpoint/2010/main" val="24792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/>
              <a:t>Filesystem</a:t>
            </a:r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50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Enumating</a:t>
            </a:r>
            <a:r>
              <a:rPr lang="en-US" dirty="0"/>
              <a:t> filesystem</a:t>
            </a:r>
          </a:p>
        </p:txBody>
      </p:sp>
    </p:spTree>
    <p:extLst>
      <p:ext uri="{BB962C8B-B14F-4D97-AF65-F5344CB8AC3E}">
        <p14:creationId xmlns:p14="http://schemas.microsoft.com/office/powerpoint/2010/main" val="25259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</a:t>
            </a:r>
            <a:r>
              <a:rPr lang="en-US"/>
              <a:t>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times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adding to array vs List</a:t>
            </a:r>
          </a:p>
        </p:txBody>
      </p:sp>
    </p:spTree>
    <p:extLst>
      <p:ext uri="{BB962C8B-B14F-4D97-AF65-F5344CB8AC3E}">
        <p14:creationId xmlns:p14="http://schemas.microsoft.com/office/powerpoint/2010/main" val="31575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varies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3311</TotalTime>
  <Words>612</Words>
  <Application>Microsoft Office PowerPoint</Application>
  <PresentationFormat>Bildspel på skärmen (4:3)</PresentationFormat>
  <Paragraphs>150</Paragraphs>
  <Slides>24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24</vt:i4>
      </vt:variant>
    </vt:vector>
  </HeadingPairs>
  <TitlesOfParts>
    <vt:vector size="34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Writing to the pipeline</vt:lpstr>
      <vt:lpstr>Demo</vt:lpstr>
      <vt:lpstr>Member access</vt:lpstr>
      <vt:lpstr>Summary</vt:lpstr>
      <vt:lpstr>Next Steps...</vt:lpstr>
      <vt:lpstr>Questions?</vt:lpstr>
      <vt:lpstr>About_Author</vt:lpstr>
      <vt:lpstr>Object allocation</vt:lpstr>
      <vt:lpstr>Iterating collections</vt:lpstr>
      <vt:lpstr>Enumating filesystem</vt:lpstr>
      <vt:lpstr>Writing to the pipeline</vt:lpstr>
      <vt:lpstr>Function call times</vt:lpstr>
      <vt:lpstr>Time adding to array vs List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224</cp:revision>
  <dcterms:created xsi:type="dcterms:W3CDTF">2007-07-20T07:41:41Z</dcterms:created>
  <dcterms:modified xsi:type="dcterms:W3CDTF">2017-05-01T15:52:23Z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