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>
        <p:scale>
          <a:sx n="85" d="100"/>
          <a:sy n="85" d="100"/>
        </p:scale>
        <p:origin x="168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  <a:p>
            <a:pPr lvl="1"/>
            <a:endParaRPr lang="en-US" dirty="0"/>
          </a:p>
          <a:p>
            <a:r>
              <a:rPr lang="en-US" dirty="0"/>
              <a:t>Each in two variants, enumerated and non-enumerated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sure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/</a:t>
            </a:r>
            <a:r>
              <a:rPr lang="de-DE" sz="2400" dirty="0" err="1"/>
              <a:t>cmdlets</a:t>
            </a:r>
            <a:r>
              <a:rPr lang="de-DE" sz="2400" dirty="0"/>
              <a:t> </a:t>
            </a:r>
            <a:r>
              <a:rPr lang="de-DE" sz="2400" dirty="0" err="1"/>
              <a:t>provides</a:t>
            </a:r>
            <a:r>
              <a:rPr lang="de-DE" sz="2400" dirty="0"/>
              <a:t> </a:t>
            </a:r>
            <a:r>
              <a:rPr lang="de-DE" sz="2400" dirty="0" err="1"/>
              <a:t>array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Avoid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pipeline</a:t>
            </a:r>
            <a:r>
              <a:rPr lang="de-DE" sz="2400" dirty="0"/>
              <a:t> </a:t>
            </a: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endParaRPr lang="de-DE" sz="24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Pass </a:t>
            </a:r>
            <a:r>
              <a:rPr lang="de-DE" sz="2000" dirty="0" err="1"/>
              <a:t>arguments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arrays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looping</a:t>
            </a:r>
            <a:r>
              <a:rPr lang="de-DE" sz="2000" dirty="0"/>
              <a:t> / </a:t>
            </a:r>
            <a:r>
              <a:rPr lang="de-DE" sz="2000" dirty="0" err="1"/>
              <a:t>magic</a:t>
            </a:r>
            <a:r>
              <a:rPr lang="de-DE" sz="2000" dirty="0"/>
              <a:t> </a:t>
            </a:r>
            <a:r>
              <a:rPr lang="de-DE" sz="2000" dirty="0" err="1"/>
              <a:t>methods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400" dirty="0"/>
              <a:t>Drop down </a:t>
            </a:r>
            <a:r>
              <a:rPr lang="de-DE" sz="2400" dirty="0" err="1"/>
              <a:t>to</a:t>
            </a:r>
            <a:r>
              <a:rPr lang="de-DE" sz="2400" dirty="0"/>
              <a:t> .NET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Create List/</a:t>
            </a:r>
            <a:r>
              <a:rPr lang="de-DE" sz="2400" dirty="0" err="1"/>
              <a:t>StringBuilder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capacity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  <a:br>
              <a:rPr lang="de-DE" dirty="0"/>
            </a:br>
            <a:endParaRPr lang="de-DE" dirty="0"/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https://gist.github.com/powercode </a:t>
            </a: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_not_ </a:t>
            </a:r>
            <a:r>
              <a:rPr lang="de-DE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cmdlet</a:t>
            </a:r>
            <a:endParaRPr lang="de-DE" sz="2000" dirty="0">
              <a:latin typeface="Consolas" panose="020B0609020204030204" pitchFamily="49" charset="0"/>
            </a:endParaRP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„Magic“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trades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memory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speed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with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incremented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variable</a:t>
            </a:r>
          </a:p>
          <a:p>
            <a:r>
              <a:rPr lang="de-DE" sz="2400" dirty="0" err="1">
                <a:latin typeface="Consolas" panose="020B0609020204030204" pitchFamily="49" charset="0"/>
              </a:rPr>
              <a:t>With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or</a:t>
            </a:r>
            <a:r>
              <a:rPr lang="de-DE" sz="2400" dirty="0">
                <a:latin typeface="Consolas" panose="020B0609020204030204" pitchFamily="49" charset="0"/>
              </a:rPr>
              <a:t> w/o </a:t>
            </a:r>
            <a:r>
              <a:rPr lang="de-DE" sz="2400" dirty="0" err="1">
                <a:latin typeface="Consolas" panose="020B0609020204030204" pitchFamily="49" charset="0"/>
              </a:rPr>
              <a:t>pipeline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4163</TotalTime>
  <Words>638</Words>
  <Application>Microsoft Office PowerPoint</Application>
  <PresentationFormat>Bildspel på skärmen (4:3)</PresentationFormat>
  <Paragraphs>150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242</cp:revision>
  <dcterms:created xsi:type="dcterms:W3CDTF">2007-07-20T07:41:41Z</dcterms:created>
  <dcterms:modified xsi:type="dcterms:W3CDTF">2017-05-04T11:07:58Z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