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58" r:id="rId6"/>
    <p:sldId id="259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2" d="100"/>
          <a:sy n="52" d="100"/>
        </p:scale>
        <p:origin x="4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85D7-F99F-4433-85D9-B47B1B2EA58F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FAFD-9A7A-43FB-9FA3-10F7AEC59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85D7-F99F-4433-85D9-B47B1B2EA58F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FAFD-9A7A-43FB-9FA3-10F7AEC59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85D7-F99F-4433-85D9-B47B1B2EA58F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FAFD-9A7A-43FB-9FA3-10F7AEC59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0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85D7-F99F-4433-85D9-B47B1B2EA58F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FAFD-9A7A-43FB-9FA3-10F7AEC59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85D7-F99F-4433-85D9-B47B1B2EA58F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FAFD-9A7A-43FB-9FA3-10F7AEC59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85D7-F99F-4433-85D9-B47B1B2EA58F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FAFD-9A7A-43FB-9FA3-10F7AEC59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85D7-F99F-4433-85D9-B47B1B2EA58F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FAFD-9A7A-43FB-9FA3-10F7AEC59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5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85D7-F99F-4433-85D9-B47B1B2EA58F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FAFD-9A7A-43FB-9FA3-10F7AEC59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85D7-F99F-4433-85D9-B47B1B2EA58F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FAFD-9A7A-43FB-9FA3-10F7AEC59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85D7-F99F-4433-85D9-B47B1B2EA58F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FAFD-9A7A-43FB-9FA3-10F7AEC59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85D7-F99F-4433-85D9-B47B1B2EA58F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FAFD-9A7A-43FB-9FA3-10F7AEC59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4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85D7-F99F-4433-85D9-B47B1B2EA58F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5FAFD-9A7A-43FB-9FA3-10F7AEC59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0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Professional</a:t>
            </a:r>
            <a:r>
              <a:rPr lang="sv-SE" dirty="0"/>
              <a:t> </a:t>
            </a:r>
            <a:r>
              <a:rPr lang="sv-SE" dirty="0" err="1"/>
              <a:t>Module</a:t>
            </a:r>
            <a:r>
              <a:rPr lang="sv-SE" dirty="0"/>
              <a:t>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9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Typed</a:t>
            </a:r>
            <a:r>
              <a:rPr lang="sv-SE" dirty="0"/>
              <a:t>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2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ShouldProcess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5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Include</a:t>
            </a:r>
            <a:r>
              <a:rPr lang="sv-SE" dirty="0"/>
              <a:t>/</a:t>
            </a:r>
            <a:r>
              <a:rPr lang="sv-SE" dirty="0" err="1"/>
              <a:t>Exclude</a:t>
            </a:r>
            <a:r>
              <a:rPr lang="sv-SE" dirty="0"/>
              <a:t> </a:t>
            </a:r>
            <a:r>
              <a:rPr lang="sv-SE" dirty="0" err="1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hashtable</a:t>
            </a:r>
            <a:r>
              <a:rPr lang="sv-SE" dirty="0"/>
              <a:t> </a:t>
            </a:r>
            <a:r>
              <a:rPr lang="sv-SE" dirty="0" err="1"/>
              <a:t>filtering</a:t>
            </a:r>
            <a:r>
              <a:rPr lang="sv-SE" dirty="0"/>
              <a:t> </a:t>
            </a:r>
            <a:r>
              <a:rPr lang="sv-SE" dirty="0" err="1"/>
              <a:t>may</a:t>
            </a:r>
            <a:r>
              <a:rPr lang="sv-SE" dirty="0"/>
              <a:t> be an alternative for </a:t>
            </a:r>
            <a:r>
              <a:rPr lang="sv-SE" dirty="0" err="1"/>
              <a:t>richer</a:t>
            </a:r>
            <a:r>
              <a:rPr lang="sv-SE" dirty="0"/>
              <a:t> </a:t>
            </a:r>
            <a:r>
              <a:rPr lang="sv-SE" dirty="0" err="1"/>
              <a:t>filtering</a:t>
            </a:r>
            <a:r>
              <a:rPr lang="sv-SE" dirty="0"/>
              <a:t> </a:t>
            </a:r>
            <a:r>
              <a:rPr lang="sv-SE" dirty="0" err="1"/>
              <a:t>needs</a:t>
            </a:r>
            <a:r>
              <a:rPr lang="sv-S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2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Path</a:t>
            </a:r>
            <a:r>
              <a:rPr lang="sv-SE" dirty="0"/>
              <a:t> </a:t>
            </a:r>
            <a:r>
              <a:rPr lang="sv-SE" dirty="0" err="1"/>
              <a:t>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6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6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7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Parameters/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6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5922</TotalTime>
  <Words>32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Professional Module design</vt:lpstr>
      <vt:lpstr>Typed output</vt:lpstr>
      <vt:lpstr>ShouldProcess</vt:lpstr>
      <vt:lpstr>Include/Exclude filtering</vt:lpstr>
      <vt:lpstr>Path processing</vt:lpstr>
      <vt:lpstr>Progress</vt:lpstr>
      <vt:lpstr>Error Reporting</vt:lpstr>
      <vt:lpstr>Completion</vt:lpstr>
      <vt:lpstr>Parameters/Types that work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Module design</dc:title>
  <dc:creator>Staffan Gustafsson</dc:creator>
  <cp:lastModifiedBy>Staffan Gustafsson</cp:lastModifiedBy>
  <cp:revision>2</cp:revision>
  <dcterms:created xsi:type="dcterms:W3CDTF">2017-03-10T21:54:01Z</dcterms:created>
  <dcterms:modified xsi:type="dcterms:W3CDTF">2017-03-15T00:36:36Z</dcterms:modified>
</cp:coreProperties>
</file>