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8"/>
  </p:notesMasterIdLst>
  <p:handoutMasterIdLst>
    <p:handoutMasterId r:id="rId19"/>
  </p:handoutMasterIdLst>
  <p:sldIdLst>
    <p:sldId id="309" r:id="rId3"/>
    <p:sldId id="305" r:id="rId4"/>
    <p:sldId id="317" r:id="rId5"/>
    <p:sldId id="316" r:id="rId6"/>
    <p:sldId id="319" r:id="rId7"/>
    <p:sldId id="311" r:id="rId8"/>
    <p:sldId id="315" r:id="rId9"/>
    <p:sldId id="320" r:id="rId10"/>
    <p:sldId id="318" r:id="rId11"/>
    <p:sldId id="281" r:id="rId12"/>
    <p:sldId id="321" r:id="rId13"/>
    <p:sldId id="302" r:id="rId14"/>
    <p:sldId id="313" r:id="rId15"/>
    <p:sldId id="314" r:id="rId16"/>
    <p:sldId id="312" r:id="rId1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8542" autoAdjust="0"/>
  </p:normalViewPr>
  <p:slideViewPr>
    <p:cSldViewPr>
      <p:cViewPr varScale="1">
        <p:scale>
          <a:sx n="67" d="100"/>
          <a:sy n="67" d="100"/>
        </p:scale>
        <p:origin x="1709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425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33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Philo.ps1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57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84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machines</a:t>
            </a:r>
            <a:endParaRPr lang="sv-S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Pro</a:t>
            </a:r>
            <a:r>
              <a:rPr lang="sv-SE" baseline="0" dirty="0"/>
              <a:t> – lots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power</a:t>
            </a:r>
            <a:endParaRPr lang="sv-S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aseline="0" dirty="0" err="1"/>
              <a:t>Cons</a:t>
            </a:r>
            <a:r>
              <a:rPr lang="sv-SE" baseline="0" dirty="0"/>
              <a:t> – </a:t>
            </a:r>
            <a:r>
              <a:rPr lang="sv-SE" baseline="0" dirty="0" err="1"/>
              <a:t>you</a:t>
            </a:r>
            <a:r>
              <a:rPr lang="sv-SE" baseline="0" dirty="0"/>
              <a:t> must </a:t>
            </a:r>
            <a:r>
              <a:rPr lang="sv-SE" baseline="0" dirty="0" err="1"/>
              <a:t>have</a:t>
            </a:r>
            <a:r>
              <a:rPr lang="sv-SE" baseline="0" dirty="0"/>
              <a:t> </a:t>
            </a:r>
            <a:r>
              <a:rPr lang="sv-SE" baseline="0" dirty="0" err="1"/>
              <a:t>them</a:t>
            </a:r>
            <a:r>
              <a:rPr lang="sv-SE" baseline="0" dirty="0"/>
              <a:t>, </a:t>
            </a:r>
            <a:r>
              <a:rPr lang="sv-SE" baseline="0" dirty="0" err="1"/>
              <a:t>manage</a:t>
            </a:r>
            <a:r>
              <a:rPr lang="sv-SE" baseline="0" dirty="0"/>
              <a:t>, </a:t>
            </a:r>
            <a:r>
              <a:rPr lang="sv-SE" baseline="0" dirty="0" err="1"/>
              <a:t>pay</a:t>
            </a:r>
            <a:r>
              <a:rPr lang="sv-SE" baseline="0" dirty="0"/>
              <a:t> and </a:t>
            </a:r>
            <a:r>
              <a:rPr lang="sv-SE" baseline="0" dirty="0" err="1"/>
              <a:t>send</a:t>
            </a:r>
            <a:r>
              <a:rPr lang="sv-SE" baseline="0" dirty="0"/>
              <a:t> </a:t>
            </a:r>
            <a:r>
              <a:rPr lang="sv-SE" baseline="0" dirty="0" err="1"/>
              <a:t>commands</a:t>
            </a:r>
            <a:r>
              <a:rPr lang="sv-SE" baseline="0" dirty="0"/>
              <a:t>, data and </a:t>
            </a:r>
            <a:r>
              <a:rPr lang="sv-SE" baseline="0" dirty="0" err="1"/>
              <a:t>result</a:t>
            </a:r>
            <a:r>
              <a:rPr lang="sv-SE" baseline="0" dirty="0"/>
              <a:t> over the wire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baseline="0" dirty="0" err="1"/>
              <a:t>Many</a:t>
            </a:r>
            <a:r>
              <a:rPr lang="sv-SE" baseline="0" dirty="0"/>
              <a:t> </a:t>
            </a:r>
            <a:r>
              <a:rPr lang="sv-SE" baseline="0" dirty="0" err="1"/>
              <a:t>Processes</a:t>
            </a:r>
            <a:endParaRPr lang="sv-S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aseline="0" dirty="0"/>
              <a:t>Jobs – </a:t>
            </a:r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 </a:t>
            </a:r>
            <a:r>
              <a:rPr lang="sv-SE" baseline="0" dirty="0" err="1"/>
              <a:t>them</a:t>
            </a:r>
            <a:r>
              <a:rPr lang="sv-SE" baseline="0" dirty="0"/>
              <a:t> </a:t>
            </a:r>
            <a:r>
              <a:rPr lang="sv-SE" baseline="0" dirty="0" err="1"/>
              <a:t>today</a:t>
            </a:r>
            <a:endParaRPr lang="sv-S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aseline="0" dirty="0" err="1"/>
              <a:t>Safe</a:t>
            </a:r>
            <a:endParaRPr lang="sv-S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aseline="0" dirty="0" err="1"/>
              <a:t>Cons</a:t>
            </a:r>
            <a:r>
              <a:rPr lang="sv-SE" baseline="0" dirty="0"/>
              <a:t> – not </a:t>
            </a:r>
            <a:r>
              <a:rPr lang="sv-SE" baseline="0" dirty="0" err="1"/>
              <a:t>easy</a:t>
            </a:r>
            <a:r>
              <a:rPr lang="sv-SE" baseline="0" dirty="0"/>
              <a:t> in the pipeline, </a:t>
            </a:r>
            <a:r>
              <a:rPr lang="sv-SE" baseline="0" dirty="0" err="1"/>
              <a:t>High</a:t>
            </a:r>
            <a:r>
              <a:rPr lang="sv-SE" baseline="0" dirty="0"/>
              <a:t> overhead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sv-SE" baseline="0" dirty="0"/>
              <a:t>May </a:t>
            </a:r>
            <a:r>
              <a:rPr lang="sv-SE" baseline="0" dirty="0" err="1"/>
              <a:t>Threads</a:t>
            </a:r>
            <a:endParaRPr lang="sv-SE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sv-SE" baseline="0" dirty="0"/>
              <a:t>Fast, </a:t>
            </a:r>
            <a:r>
              <a:rPr lang="sv-SE" baseline="0" dirty="0" err="1"/>
              <a:t>close</a:t>
            </a:r>
            <a:endParaRPr lang="sv-SE" baseline="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sv-SE" baseline="0" dirty="0" err="1"/>
              <a:t>Cons</a:t>
            </a:r>
            <a:r>
              <a:rPr lang="sv-SE" baseline="0" dirty="0"/>
              <a:t> – </a:t>
            </a:r>
            <a:r>
              <a:rPr lang="sv-SE" baseline="0" dirty="0" err="1"/>
              <a:t>Unsafe</a:t>
            </a:r>
            <a:r>
              <a:rPr lang="sv-SE" baseline="0" dirty="0"/>
              <a:t>. </a:t>
            </a:r>
            <a:r>
              <a:rPr lang="sv-SE" baseline="0" dirty="0" err="1"/>
              <a:t>Yeah</a:t>
            </a:r>
            <a:r>
              <a:rPr lang="sv-SE" baseline="0" dirty="0"/>
              <a:t>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98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14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is needed</a:t>
            </a:r>
            <a:r>
              <a:rPr lang="en-US" baseline="0" dirty="0"/>
              <a:t> to set a variable</a:t>
            </a:r>
          </a:p>
          <a:p>
            <a:r>
              <a:rPr lang="en-US" baseline="0" dirty="0"/>
              <a:t>And to use an alias of format-list to display it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45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180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The</a:t>
            </a:r>
            <a:r>
              <a:rPr lang="sv-SE" baseline="0" dirty="0"/>
              <a:t> runspace </a:t>
            </a:r>
            <a:r>
              <a:rPr lang="sv-SE" baseline="0" dirty="0" err="1"/>
              <a:t>keeps</a:t>
            </a:r>
            <a:r>
              <a:rPr lang="sv-SE" baseline="0" dirty="0"/>
              <a:t> </a:t>
            </a:r>
            <a:r>
              <a:rPr lang="sv-SE" baseline="0" dirty="0" err="1"/>
              <a:t>track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the session </a:t>
            </a:r>
            <a:r>
              <a:rPr lang="sv-SE" baseline="0" dirty="0" err="1"/>
              <a:t>state</a:t>
            </a:r>
            <a:r>
              <a:rPr lang="sv-SE" baseline="0" dirty="0"/>
              <a:t>, </a:t>
            </a:r>
            <a:r>
              <a:rPr lang="sv-SE" baseline="0" dirty="0" err="1"/>
              <a:t>i.e</a:t>
            </a:r>
            <a:r>
              <a:rPr lang="sv-SE" baseline="0" dirty="0"/>
              <a:t> the </a:t>
            </a:r>
            <a:r>
              <a:rPr lang="sv-SE" baseline="0" dirty="0" err="1"/>
              <a:t>variables</a:t>
            </a:r>
            <a:r>
              <a:rPr lang="sv-SE" baseline="0" dirty="0"/>
              <a:t>, </a:t>
            </a:r>
            <a:r>
              <a:rPr lang="sv-SE" baseline="0" dirty="0" err="1"/>
              <a:t>functions</a:t>
            </a:r>
            <a:r>
              <a:rPr lang="sv-SE" baseline="0" dirty="0"/>
              <a:t>, drives </a:t>
            </a:r>
            <a:r>
              <a:rPr lang="sv-SE" baseline="0" dirty="0" err="1"/>
              <a:t>etc</a:t>
            </a:r>
            <a:r>
              <a:rPr lang="sv-SE" baseline="0" dirty="0"/>
              <a:t> and the </a:t>
            </a:r>
            <a:r>
              <a:rPr lang="sv-SE" baseline="0" dirty="0" err="1"/>
              <a:t>values</a:t>
            </a:r>
            <a:r>
              <a:rPr lang="sv-SE" baseline="0" dirty="0"/>
              <a:t> </a:t>
            </a:r>
            <a:r>
              <a:rPr lang="sv-SE" baseline="0" dirty="0" err="1"/>
              <a:t>they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12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Runspaces.ps1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98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97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Parallelizing</a:t>
            </a:r>
            <a:r>
              <a:rPr lang="de-DE" dirty="0"/>
              <a:t> </a:t>
            </a:r>
            <a:r>
              <a:rPr lang="de-DE" dirty="0" err="1"/>
              <a:t>PowerShell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or</a:t>
            </a:r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CPU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Invoke</a:t>
            </a:r>
            <a:r>
              <a:rPr lang="de-DE" dirty="0"/>
              <a:t>-Parallel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InitialSessionState</a:t>
            </a:r>
            <a:r>
              <a:rPr lang="de-DE" dirty="0"/>
              <a:t>, </a:t>
            </a:r>
            <a:r>
              <a:rPr lang="de-DE" dirty="0" err="1"/>
              <a:t>Runspace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cmdlet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Invoke-Parallel</a:t>
            </a:r>
            <a:endParaRPr lang="sv-SE" sz="800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123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Runspaces</a:t>
            </a:r>
            <a:endParaRPr lang="de-DE" dirty="0"/>
          </a:p>
          <a:p>
            <a:r>
              <a:rPr lang="de-DE" dirty="0" err="1"/>
              <a:t>InitalSessionState</a:t>
            </a:r>
            <a:endParaRPr lang="de-DE" dirty="0"/>
          </a:p>
          <a:p>
            <a:r>
              <a:rPr lang="de-DE" dirty="0"/>
              <a:t>Managing </a:t>
            </a:r>
            <a:r>
              <a:rPr lang="de-DE" dirty="0" err="1"/>
              <a:t>streams</a:t>
            </a:r>
            <a:endParaRPr lang="de-DE" dirty="0"/>
          </a:p>
          <a:p>
            <a:r>
              <a:rPr lang="de-DE" dirty="0"/>
              <a:t>Go crazy</a:t>
            </a:r>
          </a:p>
          <a:p>
            <a:r>
              <a:rPr lang="de-DE" dirty="0" err="1"/>
              <a:t>Install</a:t>
            </a:r>
            <a:r>
              <a:rPr lang="de-DE" dirty="0"/>
              <a:t>-Module </a:t>
            </a:r>
            <a:r>
              <a:rPr lang="de-DE" dirty="0" err="1"/>
              <a:t>PSParallel</a:t>
            </a:r>
            <a:endParaRPr lang="de-DE" dirty="0"/>
          </a:p>
          <a:p>
            <a:r>
              <a:rPr lang="de-DE" dirty="0"/>
              <a:t>1..100 </a:t>
            </a:r>
            <a:r>
              <a:rPr lang="de-DE" sz="2400" dirty="0"/>
              <a:t>| </a:t>
            </a:r>
            <a:r>
              <a:rPr lang="de-DE" sz="2400" dirty="0" err="1"/>
              <a:t>Invoke</a:t>
            </a:r>
            <a:r>
              <a:rPr lang="de-DE" sz="2400" dirty="0"/>
              <a:t>-Parallel {</a:t>
            </a:r>
            <a:r>
              <a:rPr lang="en-US" sz="2400" dirty="0"/>
              <a:t>’</a:t>
            </a:r>
            <a:r>
              <a:rPr lang="de-DE" sz="2400" dirty="0" err="1"/>
              <a:t>PowerShell</a:t>
            </a:r>
            <a:r>
              <a:rPr lang="de-DE" sz="2400" dirty="0"/>
              <a:t> Rocks!</a:t>
            </a:r>
            <a:r>
              <a:rPr lang="en-US" sz="2400" dirty="0"/>
              <a:t>’</a:t>
            </a:r>
            <a:r>
              <a:rPr lang="de-DE" sz="2400" dirty="0"/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pPr lvl="1"/>
            <a:r>
              <a:rPr lang="de-DE" dirty="0"/>
              <a:t>https://github.com/powercode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parallelize</a:t>
            </a:r>
            <a:r>
              <a:rPr lang="de-DE" dirty="0"/>
              <a:t>?</a:t>
            </a:r>
          </a:p>
          <a:p>
            <a:r>
              <a:rPr lang="de-DE" dirty="0"/>
              <a:t>Kinds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Parallelism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PowerShell</a:t>
            </a:r>
            <a:endParaRPr lang="de-DE" dirty="0"/>
          </a:p>
          <a:p>
            <a:pPr lvl="1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limitations</a:t>
            </a:r>
            <a:endParaRPr lang="de-DE" dirty="0"/>
          </a:p>
          <a:p>
            <a:r>
              <a:rPr lang="de-DE" dirty="0" err="1"/>
              <a:t>InitialSessionState</a:t>
            </a:r>
            <a:endParaRPr lang="de-DE" dirty="0"/>
          </a:p>
          <a:p>
            <a:r>
              <a:rPr lang="de-DE" dirty="0" err="1"/>
              <a:t>Runspaces</a:t>
            </a:r>
            <a:endParaRPr lang="de-DE" dirty="0"/>
          </a:p>
          <a:p>
            <a:r>
              <a:rPr lang="de-DE" dirty="0" err="1"/>
              <a:t>Invoke</a:t>
            </a:r>
            <a:r>
              <a:rPr lang="de-DE" dirty="0"/>
              <a:t>-Parallel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machines</a:t>
            </a:r>
          </a:p>
          <a:p>
            <a:pPr lvl="1"/>
            <a:r>
              <a:rPr lang="en-US" dirty="0"/>
              <a:t>Not covering that</a:t>
            </a:r>
          </a:p>
          <a:p>
            <a:r>
              <a:rPr lang="en-US" dirty="0"/>
              <a:t>Many Processes</a:t>
            </a:r>
          </a:p>
          <a:p>
            <a:pPr lvl="1"/>
            <a:r>
              <a:rPr lang="en-US" dirty="0"/>
              <a:t>Jobs – not talking about them either</a:t>
            </a:r>
          </a:p>
          <a:p>
            <a:r>
              <a:rPr lang="en-US" dirty="0"/>
              <a:t>Many Threads</a:t>
            </a:r>
          </a:p>
          <a:p>
            <a:pPr lvl="1"/>
            <a:r>
              <a:rPr lang="en-US" dirty="0"/>
              <a:t>This is todays topic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Parallel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5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InitialSessionState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session state configuration that is used when a </a:t>
            </a:r>
            <a:r>
              <a:rPr lang="en-US" dirty="0" err="1"/>
              <a:t>runspace</a:t>
            </a:r>
            <a:r>
              <a:rPr lang="en-US" dirty="0"/>
              <a:t> is opened</a:t>
            </a:r>
          </a:p>
          <a:p>
            <a:pPr lvl="1"/>
            <a:r>
              <a:rPr lang="en-US" dirty="0"/>
              <a:t>Providers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Cmdlets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 err="1"/>
              <a:t>TypeData</a:t>
            </a:r>
            <a:endParaRPr lang="en-US" dirty="0"/>
          </a:p>
          <a:p>
            <a:pPr lvl="1"/>
            <a:r>
              <a:rPr lang="en-US" dirty="0"/>
              <a:t>Formats</a:t>
            </a:r>
          </a:p>
          <a:p>
            <a:pPr lvl="1"/>
            <a:r>
              <a:rPr lang="en-US" dirty="0"/>
              <a:t>What is missing?</a:t>
            </a:r>
          </a:p>
        </p:txBody>
      </p:sp>
    </p:spTree>
    <p:extLst>
      <p:ext uri="{BB962C8B-B14F-4D97-AF65-F5344CB8AC3E}">
        <p14:creationId xmlns:p14="http://schemas.microsoft.com/office/powerpoint/2010/main" val="18044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  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sv-SE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the </a:t>
            </a:r>
            <a:r>
              <a:rPr lang="sv-SE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variable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'</a:t>
            </a:r>
            <a:r>
              <a:rPr lang="sv-SE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IISCreatedBy</a:t>
            </a:r>
            <a:r>
              <a:rPr lang="sv-SE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'</a:t>
            </a:r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desc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'The function that created the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sessionstate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$v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SessionStateVariableEntry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ISSCreatedBy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'Create()'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desc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Variables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$v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# Add the Commands needed to display it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gv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SessionStateCmdletEntry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'Get-Variable'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GetVariableCommand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SessionStateCmdletEntry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'Format-List'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FormatListCommand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fla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SessionStateAliasEntry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fl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'Format-List'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doit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SessionStateFunctionEntry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doit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'Get-Variable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ISSCreatedBy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 | </a:t>
            </a:r>
            <a:r>
              <a:rPr lang="en-U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fl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gv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fla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doit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# run</a:t>
            </a:r>
            <a:endParaRPr lang="sv-SE" sz="12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RunspaceFactory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CreateRunspace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Open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LanguageMode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PSLanguageMode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FullLanguage</a:t>
            </a:r>
            <a:endParaRPr lang="sv-SE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$pipeline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rs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CreatePipeline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doit</a:t>
            </a:r>
            <a:r>
              <a:rPr lang="sv-SE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pipeline</a:t>
            </a:r>
            <a:r>
              <a:rPr lang="sv-SE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Invoke</a:t>
            </a:r>
            <a:r>
              <a:rPr lang="sv-SE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0418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 </a:t>
            </a:r>
            <a:r>
              <a:rPr lang="sv-SE" dirty="0"/>
              <a:t> </a:t>
            </a:r>
            <a:r>
              <a:rPr lang="sv-S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System.Management.Automation.Runspaces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This creates an empty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SessionState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This creates a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SessionState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with the same commands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as the PowerShell hosts has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issD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CreateDefault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Default2 is a more slim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SessionState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# Still 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many</a:t>
            </a:r>
            <a:r>
              <a:rPr lang="sv-S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usable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srgbClr val="FF4500"/>
                </a:solidFill>
                <a:latin typeface="Lucida Console" panose="020B0609040504020204" pitchFamily="49" charset="0"/>
              </a:rPr>
              <a:t>$issD2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InitialSessionState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CreateDefault2()</a:t>
            </a: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3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Runspaces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operating environment for command pipelines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8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Runspaces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runspaces</a:t>
            </a:r>
            <a:r>
              <a:rPr lang="en-US" dirty="0"/>
              <a:t> and executing commands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893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Warning</a:t>
            </a:r>
          </a:p>
          <a:p>
            <a:r>
              <a:rPr lang="en-US" dirty="0" err="1"/>
              <a:t>Progres</a:t>
            </a:r>
            <a:r>
              <a:rPr lang="de-DE" dirty="0"/>
              <a:t>s</a:t>
            </a:r>
          </a:p>
          <a:p>
            <a:r>
              <a:rPr lang="de-DE" dirty="0"/>
              <a:t>Verbose</a:t>
            </a:r>
          </a:p>
          <a:p>
            <a:r>
              <a:rPr lang="de-DE" dirty="0" err="1"/>
              <a:t>Debug</a:t>
            </a:r>
            <a:endParaRPr lang="de-DE" dirty="0"/>
          </a:p>
          <a:p>
            <a:r>
              <a:rPr lang="de-DE" dirty="0" err="1"/>
              <a:t>Informational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5793</TotalTime>
  <Words>523</Words>
  <Application>Microsoft Office PowerPoint</Application>
  <PresentationFormat>Bildspel på skärmen (4:3)</PresentationFormat>
  <Paragraphs>123</Paragraphs>
  <Slides>15</Slides>
  <Notes>11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15</vt:i4>
      </vt:variant>
    </vt:vector>
  </HeadingPairs>
  <TitlesOfParts>
    <vt:vector size="24" baseType="lpstr">
      <vt:lpstr>Arial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Parallelizing PowerShell</vt:lpstr>
      <vt:lpstr>Agenda</vt:lpstr>
      <vt:lpstr>Going Parallel</vt:lpstr>
      <vt:lpstr>InitialSessionState</vt:lpstr>
      <vt:lpstr>PowerPoint-presentation</vt:lpstr>
      <vt:lpstr>PowerPoint-presentation</vt:lpstr>
      <vt:lpstr>Runspaces</vt:lpstr>
      <vt:lpstr>Runspaces</vt:lpstr>
      <vt:lpstr>Streams</vt:lpstr>
      <vt:lpstr>Invoke-Parallel</vt:lpstr>
      <vt:lpstr>Invoke-Parallel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186</cp:revision>
  <dcterms:created xsi:type="dcterms:W3CDTF">2007-07-20T07:41:41Z</dcterms:created>
  <dcterms:modified xsi:type="dcterms:W3CDTF">2016-04-30T16:06:16Z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