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>
        <p:scale>
          <a:sx n="99" d="100"/>
          <a:sy n="99" d="100"/>
        </p:scale>
        <p:origin x="128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Pass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_not_ </a:t>
            </a:r>
            <a:r>
              <a:rPr lang="de-DE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3411</TotalTime>
  <Words>611</Words>
  <Application>Microsoft Office PowerPoint</Application>
  <PresentationFormat>Bildspel på skärmen (4:3)</PresentationFormat>
  <Paragraphs>148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233</cp:revision>
  <dcterms:created xsi:type="dcterms:W3CDTF">2007-07-20T07:41:41Z</dcterms:created>
  <dcterms:modified xsi:type="dcterms:W3CDTF">2017-05-03T11:47:51Z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