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</p:sldMasterIdLst>
  <p:notesMasterIdLst>
    <p:notesMasterId r:id="rId18"/>
  </p:notesMasterIdLst>
  <p:handoutMasterIdLst>
    <p:handoutMasterId r:id="rId19"/>
  </p:handoutMasterIdLst>
  <p:sldIdLst>
    <p:sldId id="316" r:id="rId3"/>
    <p:sldId id="305" r:id="rId4"/>
    <p:sldId id="281" r:id="rId5"/>
    <p:sldId id="302" r:id="rId6"/>
    <p:sldId id="310" r:id="rId7"/>
    <p:sldId id="319" r:id="rId8"/>
    <p:sldId id="322" r:id="rId9"/>
    <p:sldId id="323" r:id="rId10"/>
    <p:sldId id="317" r:id="rId11"/>
    <p:sldId id="320" r:id="rId12"/>
    <p:sldId id="318" r:id="rId13"/>
    <p:sldId id="321" r:id="rId14"/>
    <p:sldId id="313" r:id="rId15"/>
    <p:sldId id="314" r:id="rId16"/>
    <p:sldId id="312" r:id="rId17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5D"/>
    <a:srgbClr val="23238D"/>
    <a:srgbClr val="12124A"/>
    <a:srgbClr val="011F51"/>
    <a:srgbClr val="C8E8F7"/>
    <a:srgbClr val="82CEEF"/>
    <a:srgbClr val="FF3300"/>
    <a:srgbClr val="00B4E7"/>
    <a:srgbClr val="009DD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77" autoAdjust="0"/>
    <p:restoredTop sz="92773" autoAdjust="0"/>
  </p:normalViewPr>
  <p:slideViewPr>
    <p:cSldViewPr>
      <p:cViewPr>
        <p:scale>
          <a:sx n="150" d="100"/>
          <a:sy n="150" d="100"/>
        </p:scale>
        <p:origin x="2000" y="4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112" d="100"/>
          <a:sy n="112" d="100"/>
        </p:scale>
        <p:origin x="5128" y="6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487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Effective</a:t>
            </a:r>
            <a:r>
              <a:rPr lang="en-US" dirty="0"/>
              <a:t> (adj.): Adequate to accomplish a purpose; producing the intended or expected result.</a:t>
            </a:r>
          </a:p>
          <a:p>
            <a:r>
              <a:rPr lang="en-US" b="1" dirty="0"/>
              <a:t>Efficient</a:t>
            </a:r>
            <a:r>
              <a:rPr lang="en-US" dirty="0"/>
              <a:t> (adj.) Performing or functioning in the best possible manner with the least waste of time and effort.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2098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336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7999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45" r="11678"/>
          <a:stretch/>
        </p:blipFill>
        <p:spPr>
          <a:xfrm>
            <a:off x="5908988" y="6021288"/>
            <a:ext cx="3055500" cy="7060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332656"/>
            <a:ext cx="8496944" cy="6120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39"/>
          <a:stretch/>
        </p:blipFill>
        <p:spPr>
          <a:xfrm>
            <a:off x="7047275" y="6383274"/>
            <a:ext cx="1989221" cy="4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owercode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PowerShell Performance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Staffan Gustafsson / </a:t>
            </a:r>
            <a:r>
              <a:rPr lang="de-DE" dirty="0" err="1"/>
              <a:t>PowerCode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 Peek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Hood</a:t>
            </a:r>
          </a:p>
        </p:txBody>
      </p:sp>
    </p:spTree>
    <p:extLst>
      <p:ext uri="{BB962C8B-B14F-4D97-AF65-F5344CB8AC3E}">
        <p14:creationId xmlns:p14="http://schemas.microsoft.com/office/powerpoint/2010/main" val="289004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dirty="0"/>
              <a:t>Parameter </a:t>
            </a:r>
            <a:r>
              <a:rPr lang="de-DE" dirty="0" err="1"/>
              <a:t>binding</a:t>
            </a:r>
            <a:r>
              <a:rPr lang="de-DE" dirty="0"/>
              <a:t> in </a:t>
            </a:r>
            <a:r>
              <a:rPr lang="de-DE" dirty="0" err="1"/>
              <a:t>powershell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332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v-SE" sz="1400" dirty="0"/>
              <a:t> </a:t>
            </a:r>
            <a:r>
              <a:rPr lang="sv-SE" sz="14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400" dirty="0">
                <a:solidFill>
                  <a:srgbClr val="8A2BE2"/>
                </a:solidFill>
                <a:latin typeface="Lucida Console" panose="020B0609040504020204" pitchFamily="49" charset="0"/>
              </a:rPr>
              <a:t>Get-</a:t>
            </a:r>
            <a:r>
              <a:rPr lang="sv-SE" sz="14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Sum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4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400" dirty="0">
                <a:solidFill>
                  <a:srgbClr val="00BFFF"/>
                </a:solidFill>
                <a:latin typeface="Lucida Console" panose="020B0609040504020204" pitchFamily="49" charset="0"/>
              </a:rPr>
              <a:t>Alias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(”</a:t>
            </a:r>
            <a:r>
              <a:rPr lang="sv-SE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Length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”)</a:t>
            </a:r>
            <a:r>
              <a:rPr lang="sv-SE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sv-SE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400" dirty="0">
                <a:solidFill>
                  <a:srgbClr val="00BFFF"/>
                </a:solidFill>
                <a:latin typeface="Lucida Console" panose="020B0609040504020204" pitchFamily="49" charset="0"/>
              </a:rPr>
              <a:t>Parameter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ValueFromPipelineByPropertyName</a:t>
            </a:r>
            <a:r>
              <a:rPr lang="sv-SE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ValueFromPipeline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sv-SE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sv-SE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4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int</a:t>
            </a:r>
            <a:r>
              <a:rPr lang="sv-SE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[]]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Number</a:t>
            </a:r>
            <a:endParaRPr lang="sv-SE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)</a:t>
            </a: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4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begin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sum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400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endParaRPr lang="sv-SE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400" dirty="0">
                <a:solidFill>
                  <a:srgbClr val="00008B"/>
                </a:solidFill>
                <a:latin typeface="Lucida Console" panose="020B0609040504020204" pitchFamily="49" charset="0"/>
              </a:rPr>
              <a:t>process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sz="14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400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Number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){</a:t>
            </a: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sv-SE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sum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endParaRPr lang="sv-SE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}</a:t>
            </a: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400" dirty="0">
                <a:solidFill>
                  <a:srgbClr val="00008B"/>
                </a:solidFill>
                <a:latin typeface="Lucida Console" panose="020B0609040504020204" pitchFamily="49" charset="0"/>
              </a:rPr>
              <a:t>end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sum</a:t>
            </a:r>
            <a:endParaRPr lang="sv-SE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sv-SE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numbers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400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sv-SE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..</a:t>
            </a:r>
            <a:r>
              <a:rPr lang="sv-SE" sz="1400" dirty="0">
                <a:solidFill>
                  <a:srgbClr val="800080"/>
                </a:solidFill>
                <a:latin typeface="Lucida Console" panose="020B0609040504020204" pitchFamily="49" charset="0"/>
              </a:rPr>
              <a:t>100000</a:t>
            </a:r>
            <a:endParaRPr lang="sv-SE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sv-SE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Measure-Command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numbers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sv-SE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Sum</a:t>
            </a:r>
            <a:endParaRPr lang="sv-SE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sv-SE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Measure-Command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{    </a:t>
            </a: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sv-SE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Sum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sv-SE" sz="14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Length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numbers</a:t>
            </a:r>
            <a:endParaRPr lang="sv-SE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75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sure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/</a:t>
            </a:r>
            <a:r>
              <a:rPr lang="de-DE" dirty="0" err="1"/>
              <a:t>cmdlets</a:t>
            </a:r>
            <a:r>
              <a:rPr lang="de-DE" dirty="0"/>
              <a:t> </a:t>
            </a:r>
            <a:r>
              <a:rPr lang="de-DE" dirty="0" err="1"/>
              <a:t>provides</a:t>
            </a:r>
            <a:r>
              <a:rPr lang="de-DE" dirty="0"/>
              <a:t> </a:t>
            </a:r>
            <a:r>
              <a:rPr lang="de-DE" dirty="0" err="1"/>
              <a:t>array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pipeline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important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 err="1"/>
              <a:t>Prefer</a:t>
            </a:r>
            <a:r>
              <a:rPr lang="de-DE" dirty="0"/>
              <a:t> </a:t>
            </a:r>
            <a:r>
              <a:rPr lang="de-DE" dirty="0" err="1"/>
              <a:t>looping</a:t>
            </a:r>
            <a:r>
              <a:rPr lang="de-DE" dirty="0"/>
              <a:t> / </a:t>
            </a:r>
            <a:r>
              <a:rPr lang="de-DE" dirty="0" err="1"/>
              <a:t>magic</a:t>
            </a:r>
            <a:r>
              <a:rPr lang="de-DE" dirty="0"/>
              <a:t> </a:t>
            </a:r>
            <a:r>
              <a:rPr lang="de-DE" dirty="0" err="1"/>
              <a:t>methods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Drop down </a:t>
            </a:r>
            <a:r>
              <a:rPr lang="de-DE" dirty="0" err="1"/>
              <a:t>to</a:t>
            </a:r>
            <a:r>
              <a:rPr lang="de-DE" dirty="0"/>
              <a:t> .NET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endParaRPr lang="de-DE" dirty="0"/>
          </a:p>
          <a:p>
            <a:pPr>
              <a:lnSpc>
                <a:spcPct val="150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736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: 15 min break</a:t>
            </a:r>
          </a:p>
          <a:p>
            <a:endParaRPr lang="de-DE" dirty="0"/>
          </a:p>
          <a:p>
            <a:r>
              <a:rPr lang="de-DE" dirty="0"/>
              <a:t>Grab a </a:t>
            </a:r>
            <a:r>
              <a:rPr lang="de-DE" dirty="0" err="1"/>
              <a:t>coffee</a:t>
            </a:r>
            <a:endParaRPr lang="de-DE" dirty="0"/>
          </a:p>
          <a:p>
            <a:r>
              <a:rPr lang="de-DE" dirty="0" err="1"/>
              <a:t>Stay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enjoy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r>
              <a:rPr lang="de-DE" dirty="0"/>
              <a:t>Change </a:t>
            </a:r>
            <a:r>
              <a:rPr lang="de-DE" dirty="0" err="1"/>
              <a:t>track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switch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room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meet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in a </a:t>
            </a:r>
            <a:r>
              <a:rPr lang="de-DE" dirty="0" err="1"/>
              <a:t>breakout</a:t>
            </a:r>
            <a:r>
              <a:rPr lang="de-DE" dirty="0"/>
              <a:t> </a:t>
            </a:r>
            <a:r>
              <a:rPr lang="de-DE" dirty="0" err="1"/>
              <a:t>session</a:t>
            </a:r>
            <a:r>
              <a:rPr lang="de-DE" dirty="0"/>
              <a:t> 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afterwards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9731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Software Engineer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passion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PowerShell</a:t>
            </a:r>
          </a:p>
          <a:p>
            <a:endParaRPr lang="de-DE" dirty="0"/>
          </a:p>
          <a:p>
            <a:r>
              <a:rPr lang="de-DE" dirty="0"/>
              <a:t>At DICE </a:t>
            </a:r>
            <a:r>
              <a:rPr lang="de-DE" dirty="0" err="1"/>
              <a:t>making</a:t>
            </a:r>
            <a:r>
              <a:rPr lang="de-DE" dirty="0"/>
              <a:t> </a:t>
            </a:r>
            <a:r>
              <a:rPr lang="de-DE" dirty="0" err="1"/>
              <a:t>computer</a:t>
            </a:r>
            <a:r>
              <a:rPr lang="de-DE" dirty="0"/>
              <a:t> </a:t>
            </a:r>
            <a:r>
              <a:rPr lang="de-DE" dirty="0" err="1"/>
              <a:t>games</a:t>
            </a:r>
            <a:r>
              <a:rPr lang="de-DE" dirty="0"/>
              <a:t>. </a:t>
            </a:r>
            <a:r>
              <a:rPr lang="de-DE" dirty="0" err="1"/>
              <a:t>Coding</a:t>
            </a:r>
            <a:r>
              <a:rPr lang="de-DE" dirty="0"/>
              <a:t> </a:t>
            </a:r>
            <a:r>
              <a:rPr lang="de-DE" dirty="0" err="1"/>
              <a:t>mostly</a:t>
            </a:r>
            <a:r>
              <a:rPr lang="de-DE" dirty="0"/>
              <a:t> C++, but </a:t>
            </a:r>
            <a:r>
              <a:rPr lang="de-DE" dirty="0" err="1"/>
              <a:t>automating</a:t>
            </a:r>
            <a:r>
              <a:rPr lang="de-DE" dirty="0"/>
              <a:t> </a:t>
            </a:r>
            <a:r>
              <a:rPr lang="de-DE" dirty="0" err="1"/>
              <a:t>processes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PowerShell</a:t>
            </a:r>
          </a:p>
          <a:p>
            <a:endParaRPr lang="de-DE" dirty="0"/>
          </a:p>
          <a:p>
            <a:r>
              <a:rPr lang="de-DE" dirty="0" err="1"/>
              <a:t>Evenings</a:t>
            </a:r>
            <a:r>
              <a:rPr lang="de-DE" dirty="0"/>
              <a:t> </a:t>
            </a:r>
            <a:r>
              <a:rPr lang="de-DE" dirty="0" err="1"/>
              <a:t>spent</a:t>
            </a:r>
            <a:r>
              <a:rPr lang="de-DE" dirty="0"/>
              <a:t> </a:t>
            </a:r>
            <a:r>
              <a:rPr lang="de-DE" dirty="0" err="1"/>
              <a:t>contributing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PowerShell</a:t>
            </a:r>
          </a:p>
          <a:p>
            <a:pPr marL="57150" indent="0">
              <a:buNone/>
            </a:pPr>
            <a:r>
              <a:rPr lang="de-DE" dirty="0">
                <a:hlinkClick r:id="rId2"/>
              </a:rPr>
              <a:t>https://github.com/powercode</a:t>
            </a:r>
            <a:br>
              <a:rPr lang="de-DE" dirty="0"/>
            </a:br>
            <a:r>
              <a:rPr lang="de-DE" dirty="0"/>
              <a:t>@</a:t>
            </a:r>
            <a:r>
              <a:rPr lang="de-DE" dirty="0" err="1"/>
              <a:t>StaffanGSon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About_Author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319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?</a:t>
            </a:r>
          </a:p>
          <a:p>
            <a:pPr lvl="1"/>
            <a:r>
              <a:rPr lang="de-DE" dirty="0" err="1"/>
              <a:t>Effective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Efficient</a:t>
            </a:r>
            <a:endParaRPr lang="de-DE" dirty="0"/>
          </a:p>
          <a:p>
            <a:pPr lvl="1"/>
            <a:r>
              <a:rPr lang="de-DE" dirty="0"/>
              <a:t>Try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work</a:t>
            </a:r>
            <a:endParaRPr lang="de-DE" dirty="0"/>
          </a:p>
          <a:p>
            <a:r>
              <a:rPr lang="de-DE" dirty="0"/>
              <a:t>PowerShell</a:t>
            </a:r>
          </a:p>
          <a:p>
            <a:pPr lvl="1"/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allocation</a:t>
            </a:r>
            <a:endParaRPr lang="de-DE" dirty="0"/>
          </a:p>
          <a:p>
            <a:pPr lvl="1"/>
            <a:r>
              <a:rPr lang="de-DE" dirty="0"/>
              <a:t>Parameter </a:t>
            </a:r>
            <a:r>
              <a:rPr lang="de-DE" dirty="0" err="1"/>
              <a:t>binding</a:t>
            </a:r>
            <a:r>
              <a:rPr lang="de-DE" dirty="0"/>
              <a:t> &amp;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pipeline</a:t>
            </a:r>
            <a:endParaRPr lang="de-DE" dirty="0"/>
          </a:p>
          <a:p>
            <a:pPr lvl="1"/>
            <a:r>
              <a:rPr lang="de-DE" dirty="0" err="1"/>
              <a:t>Coding</a:t>
            </a:r>
            <a:r>
              <a:rPr lang="de-DE" dirty="0"/>
              <a:t> </a:t>
            </a:r>
            <a:r>
              <a:rPr lang="de-DE" dirty="0" err="1"/>
              <a:t>patterns</a:t>
            </a:r>
            <a:endParaRPr lang="de-DE" dirty="0"/>
          </a:p>
          <a:p>
            <a:pPr lvl="1"/>
            <a:r>
              <a:rPr lang="de-DE" dirty="0"/>
              <a:t>.NET</a:t>
            </a:r>
          </a:p>
          <a:p>
            <a:r>
              <a:rPr lang="de-DE" dirty="0" err="1"/>
              <a:t>Tips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tricks</a:t>
            </a:r>
          </a:p>
          <a:p>
            <a:pPr lvl="1"/>
            <a:endParaRPr lang="de-DE" dirty="0"/>
          </a:p>
          <a:p>
            <a:pPr marL="914400" lvl="2" indent="0">
              <a:buNone/>
            </a:pPr>
            <a:endParaRPr lang="de-DE" dirty="0"/>
          </a:p>
          <a:p>
            <a:r>
              <a:rPr lang="de-DE" dirty="0"/>
              <a:t>Keep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slides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minimum</a:t>
            </a:r>
            <a:endParaRPr lang="de-DE" dirty="0"/>
          </a:p>
          <a:p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demos</a:t>
            </a:r>
            <a:r>
              <a:rPr lang="de-DE" dirty="0"/>
              <a:t> </a:t>
            </a:r>
            <a:r>
              <a:rPr lang="de-DE" dirty="0" err="1"/>
              <a:t>instead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2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performance</a:t>
            </a:r>
            <a:endParaRPr lang="de-DE" dirty="0"/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latin typeface="Consolas" panose="020B0609020204030204" pitchFamily="49" charset="0"/>
              </a:rPr>
              <a:t>Getting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job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done</a:t>
            </a:r>
            <a:r>
              <a:rPr lang="de-DE" dirty="0">
                <a:latin typeface="Consolas" panose="020B0609020204030204" pitchFamily="49" charset="0"/>
              </a:rPr>
              <a:t> in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least </a:t>
            </a:r>
            <a:r>
              <a:rPr lang="de-DE" dirty="0" err="1">
                <a:latin typeface="Consolas" panose="020B0609020204030204" pitchFamily="49" charset="0"/>
              </a:rPr>
              <a:t>amount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of</a:t>
            </a:r>
            <a:r>
              <a:rPr lang="de-DE" dirty="0">
                <a:latin typeface="Consolas" panose="020B0609020204030204" pitchFamily="49" charset="0"/>
              </a:rPr>
              <a:t> time?</a:t>
            </a:r>
          </a:p>
          <a:p>
            <a:pPr lvl="1"/>
            <a:r>
              <a:rPr lang="de-DE" dirty="0" err="1">
                <a:latin typeface="Consolas" panose="020B0609020204030204" pitchFamily="49" charset="0"/>
              </a:rPr>
              <a:t>Includes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writing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code</a:t>
            </a:r>
            <a:br>
              <a:rPr lang="de-DE" dirty="0">
                <a:latin typeface="Consolas" panose="020B0609020204030204" pitchFamily="49" charset="0"/>
              </a:rPr>
            </a:br>
            <a:endParaRPr lang="de-DE" dirty="0">
              <a:latin typeface="Consolas" panose="020B0609020204030204" pitchFamily="49" charset="0"/>
            </a:endParaRPr>
          </a:p>
          <a:p>
            <a:r>
              <a:rPr lang="de-DE" dirty="0" err="1">
                <a:latin typeface="Consolas" panose="020B0609020204030204" pitchFamily="49" charset="0"/>
              </a:rPr>
              <a:t>Using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minimum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resources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when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running</a:t>
            </a:r>
            <a:r>
              <a:rPr lang="de-DE" dirty="0">
                <a:latin typeface="Consolas" panose="020B0609020204030204" pitchFamily="49" charset="0"/>
              </a:rPr>
              <a:t>?</a:t>
            </a:r>
          </a:p>
          <a:p>
            <a:pPr lvl="1"/>
            <a:r>
              <a:rPr lang="de-DE" dirty="0" err="1">
                <a:latin typeface="Consolas" panose="020B0609020204030204" pitchFamily="49" charset="0"/>
              </a:rPr>
              <a:t>Is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environment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shared</a:t>
            </a:r>
            <a:r>
              <a:rPr lang="de-DE" dirty="0">
                <a:latin typeface="Consolas" panose="020B0609020204030204" pitchFamily="49" charset="0"/>
              </a:rPr>
              <a:t>?</a:t>
            </a:r>
            <a:br>
              <a:rPr lang="de-DE" dirty="0">
                <a:latin typeface="Consolas" panose="020B0609020204030204" pitchFamily="49" charset="0"/>
              </a:rPr>
            </a:br>
            <a:endParaRPr lang="de-DE" dirty="0">
              <a:latin typeface="Consolas" panose="020B0609020204030204" pitchFamily="49" charset="0"/>
            </a:endParaRPr>
          </a:p>
          <a:p>
            <a:r>
              <a:rPr lang="de-DE" dirty="0" err="1">
                <a:latin typeface="Consolas" panose="020B0609020204030204" pitchFamily="49" charset="0"/>
              </a:rPr>
              <a:t>Shortest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execution</a:t>
            </a:r>
            <a:r>
              <a:rPr lang="de-DE" dirty="0">
                <a:latin typeface="Consolas" panose="020B0609020204030204" pitchFamily="49" charset="0"/>
              </a:rPr>
              <a:t> time?</a:t>
            </a:r>
          </a:p>
          <a:p>
            <a:pPr lvl="1"/>
            <a:r>
              <a:rPr lang="de-DE" dirty="0" err="1">
                <a:latin typeface="Consolas" panose="020B0609020204030204" pitchFamily="49" charset="0"/>
              </a:rPr>
              <a:t>If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something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repeated</a:t>
            </a:r>
            <a:r>
              <a:rPr lang="de-DE" dirty="0">
                <a:latin typeface="Consolas" panose="020B0609020204030204" pitchFamily="49" charset="0"/>
              </a:rPr>
              <a:t> a </a:t>
            </a:r>
            <a:r>
              <a:rPr lang="de-DE" dirty="0" err="1">
                <a:latin typeface="Consolas" panose="020B0609020204030204" pitchFamily="49" charset="0"/>
              </a:rPr>
              <a:t>lot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latin typeface="Consolas" panose="020B0609020204030204" pitchFamily="49" charset="0"/>
              </a:rPr>
              <a:t>it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may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be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worth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optimizing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it</a:t>
            </a:r>
            <a:endParaRPr lang="de-DE" dirty="0">
              <a:latin typeface="Consolas" panose="020B0609020204030204" pitchFamily="49" charset="0"/>
            </a:endParaRPr>
          </a:p>
          <a:p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716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allocations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Multiple </a:t>
            </a:r>
            <a:r>
              <a:rPr lang="de-DE" dirty="0" err="1"/>
              <a:t>ways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creating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in PowerShell</a:t>
            </a:r>
          </a:p>
          <a:p>
            <a:pPr lvl="1">
              <a:lnSpc>
                <a:spcPct val="150000"/>
              </a:lnSpc>
            </a:pPr>
            <a:r>
              <a:rPr lang="de-DE" dirty="0" err="1"/>
              <a:t>Hashtable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 err="1"/>
              <a:t>PSCustomObject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/>
              <a:t>Class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.NET </a:t>
            </a:r>
            <a:r>
              <a:rPr lang="de-DE" dirty="0" err="1"/>
              <a:t>class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Performance </a:t>
            </a:r>
            <a:r>
              <a:rPr lang="de-DE"/>
              <a:t>varies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97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800" dirty="0" err="1"/>
              <a:t>Object</a:t>
            </a:r>
            <a:r>
              <a:rPr lang="de-DE" sz="2800" dirty="0"/>
              <a:t> </a:t>
            </a:r>
            <a:r>
              <a:rPr lang="de-DE" sz="2800" dirty="0" err="1"/>
              <a:t>allocations</a:t>
            </a:r>
            <a:br>
              <a:rPr lang="de-DE" dirty="0"/>
            </a:br>
            <a:r>
              <a:rPr lang="de-DE" dirty="0" err="1"/>
              <a:t>dotnet</a:t>
            </a:r>
            <a:br>
              <a:rPr lang="de-DE" dirty="0"/>
            </a:br>
            <a:r>
              <a:rPr lang="de-DE" dirty="0" err="1"/>
              <a:t>powershell</a:t>
            </a:r>
            <a:r>
              <a:rPr lang="de-DE" dirty="0"/>
              <a:t> </a:t>
            </a:r>
            <a:r>
              <a:rPr lang="de-DE" dirty="0" err="1"/>
              <a:t>class</a:t>
            </a:r>
            <a:br>
              <a:rPr lang="de-DE" dirty="0"/>
            </a:br>
            <a:r>
              <a:rPr lang="de-DE" dirty="0" err="1"/>
              <a:t>hashtable</a:t>
            </a:r>
            <a:br>
              <a:rPr lang="de-DE" dirty="0"/>
            </a:br>
            <a:r>
              <a:rPr lang="de-DE" dirty="0" err="1"/>
              <a:t>pscustomobject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084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err="1"/>
              <a:t>Object</a:t>
            </a:r>
            <a:r>
              <a:rPr lang="de-DE" dirty="0"/>
              <a:t> in PowerShell</a:t>
            </a:r>
          </a:p>
        </p:txBody>
      </p:sp>
      <p:pic>
        <p:nvPicPr>
          <p:cNvPr id="7" name="Platshållare för innehåll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3" y="1809576"/>
            <a:ext cx="5486682" cy="711237"/>
          </a:xfrm>
        </p:spPr>
      </p:pic>
      <p:pic>
        <p:nvPicPr>
          <p:cNvPr id="9" name="Bildobjekt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57" y="3608721"/>
            <a:ext cx="4972306" cy="920797"/>
          </a:xfrm>
          <a:prstGeom prst="rect">
            <a:avLst/>
          </a:prstGeom>
        </p:spPr>
      </p:pic>
      <p:pic>
        <p:nvPicPr>
          <p:cNvPr id="11" name="Bildobjekt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57" y="2544040"/>
            <a:ext cx="7855354" cy="1041454"/>
          </a:xfrm>
          <a:prstGeom prst="rect">
            <a:avLst/>
          </a:prstGeom>
        </p:spPr>
      </p:pic>
      <p:pic>
        <p:nvPicPr>
          <p:cNvPr id="13" name="Bildobjekt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57" y="4552745"/>
            <a:ext cx="7791850" cy="211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8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Looping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Consolas" panose="020B0609020204030204" pitchFamily="49" charset="0"/>
              </a:rPr>
              <a:t>Processing </a:t>
            </a:r>
            <a:r>
              <a:rPr lang="de-DE" dirty="0" err="1">
                <a:latin typeface="Consolas" panose="020B0609020204030204" pitchFamily="49" charset="0"/>
              </a:rPr>
              <a:t>sets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data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usually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what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takes</a:t>
            </a:r>
            <a:r>
              <a:rPr lang="de-DE" dirty="0">
                <a:latin typeface="Consolas" panose="020B0609020204030204" pitchFamily="49" charset="0"/>
              </a:rPr>
              <a:t> time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005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IO / Filesystem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latin typeface="Consolas" panose="020B0609020204030204" pitchFamily="49" charset="0"/>
              </a:rPr>
              <a:t>Enumerating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files</a:t>
            </a:r>
            <a:endParaRPr lang="de-DE" dirty="0">
              <a:latin typeface="Consolas" panose="020B0609020204030204" pitchFamily="49" charset="0"/>
            </a:endParaRPr>
          </a:p>
          <a:p>
            <a:r>
              <a:rPr lang="de-DE" dirty="0" err="1">
                <a:latin typeface="Consolas" panose="020B0609020204030204" pitchFamily="49" charset="0"/>
              </a:rPr>
              <a:t>Downloading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files</a:t>
            </a: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875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sz="1400" dirty="0"/>
              <a:t> </a:t>
            </a:r>
            <a:r>
              <a:rPr lang="sv-SE" sz="14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400" dirty="0">
                <a:solidFill>
                  <a:srgbClr val="8A2BE2"/>
                </a:solidFill>
                <a:latin typeface="Lucida Console" panose="020B0609040504020204" pitchFamily="49" charset="0"/>
              </a:rPr>
              <a:t>Get-</a:t>
            </a:r>
            <a:r>
              <a:rPr lang="sv-SE" sz="14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Sum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4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400" dirty="0">
                <a:solidFill>
                  <a:srgbClr val="00BFFF"/>
                </a:solidFill>
                <a:latin typeface="Lucida Console" panose="020B0609040504020204" pitchFamily="49" charset="0"/>
              </a:rPr>
              <a:t>Parameter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ValueFromPipelineByPropertyName</a:t>
            </a:r>
            <a:r>
              <a:rPr lang="sv-SE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ValueFromPipeline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sv-SE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sv-SE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4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int</a:t>
            </a:r>
            <a:r>
              <a:rPr lang="sv-SE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[]]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Length</a:t>
            </a:r>
            <a:endParaRPr lang="sv-SE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)</a:t>
            </a: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4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begin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sum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400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endParaRPr lang="sv-SE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400" dirty="0">
                <a:solidFill>
                  <a:srgbClr val="00008B"/>
                </a:solidFill>
                <a:latin typeface="Lucida Console" panose="020B0609040504020204" pitchFamily="49" charset="0"/>
              </a:rPr>
              <a:t>process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{        </a:t>
            </a: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Length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ForEach-Object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  <a:r>
              <a:rPr lang="sv-SE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sum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}        </a:t>
            </a: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400" dirty="0">
                <a:solidFill>
                  <a:srgbClr val="00008B"/>
                </a:solidFill>
                <a:latin typeface="Lucida Console" panose="020B0609040504020204" pitchFamily="49" charset="0"/>
              </a:rPr>
              <a:t>end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sum</a:t>
            </a:r>
            <a:endParaRPr lang="sv-SE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sv-SE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numbers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400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sv-SE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..</a:t>
            </a:r>
            <a:r>
              <a:rPr lang="sv-SE" sz="1400" dirty="0">
                <a:solidFill>
                  <a:srgbClr val="800080"/>
                </a:solidFill>
                <a:latin typeface="Lucida Console" panose="020B0609040504020204" pitchFamily="49" charset="0"/>
              </a:rPr>
              <a:t>100000</a:t>
            </a:r>
            <a:endParaRPr lang="sv-SE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sv-SE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Measure-Command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numbers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sv-SE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Sum</a:t>
            </a:r>
            <a:endParaRPr lang="sv-SE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sv-SE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Measure-Command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{    </a:t>
            </a: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sv-SE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Sum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sv-SE" sz="14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Length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numbers</a:t>
            </a:r>
            <a:endParaRPr lang="sv-SE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42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2835</TotalTime>
  <Words>434</Words>
  <Application>Microsoft Office PowerPoint</Application>
  <PresentationFormat>Bildspel på skärmen (4:3)</PresentationFormat>
  <Paragraphs>127</Paragraphs>
  <Slides>15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8</vt:i4>
      </vt:variant>
      <vt:variant>
        <vt:lpstr>Tema</vt:lpstr>
      </vt:variant>
      <vt:variant>
        <vt:i4>2</vt:i4>
      </vt:variant>
      <vt:variant>
        <vt:lpstr>Bildrubriker</vt:lpstr>
      </vt:variant>
      <vt:variant>
        <vt:i4>15</vt:i4>
      </vt:variant>
    </vt:vector>
  </HeadingPairs>
  <TitlesOfParts>
    <vt:vector size="25" baseType="lpstr">
      <vt:lpstr>Arial</vt:lpstr>
      <vt:lpstr>Consolas</vt:lpstr>
      <vt:lpstr>Lucida Console</vt:lpstr>
      <vt:lpstr>Roboto</vt:lpstr>
      <vt:lpstr>Roboto Black</vt:lpstr>
      <vt:lpstr>Roboto Condensed</vt:lpstr>
      <vt:lpstr>Tahoma</vt:lpstr>
      <vt:lpstr>Ubuntu Mono</vt:lpstr>
      <vt:lpstr>www.IT-Visions.de</vt:lpstr>
      <vt:lpstr>Custom Design</vt:lpstr>
      <vt:lpstr>PowerShell Performance</vt:lpstr>
      <vt:lpstr>Agenda</vt:lpstr>
      <vt:lpstr>What is performance</vt:lpstr>
      <vt:lpstr>Object allocations</vt:lpstr>
      <vt:lpstr>Demo</vt:lpstr>
      <vt:lpstr>Object in PowerShell</vt:lpstr>
      <vt:lpstr>Looping</vt:lpstr>
      <vt:lpstr>IO / Filesystem</vt:lpstr>
      <vt:lpstr>PowerPoint-presentation</vt:lpstr>
      <vt:lpstr>Code</vt:lpstr>
      <vt:lpstr>PowerPoint-presentation</vt:lpstr>
      <vt:lpstr>Summary</vt:lpstr>
      <vt:lpstr>Next Steps...</vt:lpstr>
      <vt:lpstr>Questions?</vt:lpstr>
      <vt:lpstr>About_Author</vt:lpstr>
    </vt:vector>
  </TitlesOfParts>
  <Manager>Dr. Tobias Weltner</Manager>
  <Company>www.powershell.de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Dr. Tobias Weltner</dc:creator>
  <dc:description>(C) Dr. Tobias Weltner</dc:description>
  <cp:lastModifiedBy>Staffan Gustafsson</cp:lastModifiedBy>
  <cp:revision>191</cp:revision>
  <dcterms:created xsi:type="dcterms:W3CDTF">2007-07-20T07:41:41Z</dcterms:created>
  <dcterms:modified xsi:type="dcterms:W3CDTF">2017-04-27T20:01:57Z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</Properties>
</file>