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16" r:id="rId3"/>
    <p:sldId id="305" r:id="rId4"/>
    <p:sldId id="281" r:id="rId5"/>
    <p:sldId id="319" r:id="rId6"/>
    <p:sldId id="318" r:id="rId7"/>
    <p:sldId id="320" r:id="rId8"/>
    <p:sldId id="321" r:id="rId9"/>
    <p:sldId id="310" r:id="rId10"/>
    <p:sldId id="317" r:id="rId11"/>
    <p:sldId id="302" r:id="rId12"/>
    <p:sldId id="313" r:id="rId13"/>
    <p:sldId id="314" r:id="rId14"/>
    <p:sldId id="312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38" d="100"/>
          <a:sy n="138" d="100"/>
        </p:scale>
        <p:origin x="10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3264" y="5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constructors</a:t>
            </a:r>
            <a:br>
              <a:rPr lang="en-US" dirty="0"/>
            </a:br>
            <a:r>
              <a:rPr lang="en-US" dirty="0"/>
              <a:t>trix.ps1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52(v=vs.85).aspx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7 </a:t>
            </a:r>
            <a:r>
              <a:rPr lang="de-DE" dirty="0" err="1"/>
              <a:t>pillars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-system</a:t>
            </a:r>
          </a:p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 a </a:t>
            </a:r>
            <a:r>
              <a:rPr lang="de-DE" dirty="0" err="1"/>
              <a:t>mile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shoes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Typed</a:t>
            </a:r>
            <a:r>
              <a:rPr lang="de-DE" dirty="0"/>
              <a:t> Output</a:t>
            </a:r>
          </a:p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rundade hörn 5"/>
          <p:cNvSpPr/>
          <p:nvPr/>
        </p:nvSpPr>
        <p:spPr bwMode="auto">
          <a:xfrm>
            <a:off x="251520" y="2993512"/>
            <a:ext cx="8496944" cy="2379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050" dirty="0">
                <a:effectLst/>
              </a:rPr>
              <a:t>   </a:t>
            </a:r>
            <a:r>
              <a:rPr lang="sv-SE" sz="105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Output </a:t>
            </a:r>
            <a:r>
              <a:rPr lang="de-DE" dirty="0" err="1"/>
              <a:t>Typed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classes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output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Makes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inference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system</a:t>
            </a:r>
            <a:r>
              <a:rPr lang="de-DE" dirty="0">
                <a:latin typeface="Consolas" panose="020B0609020204030204" pitchFamily="49" charset="0"/>
              </a:rPr>
              <a:t> happy!</a:t>
            </a:r>
          </a:p>
          <a:p>
            <a:pPr marL="457200" lvl="1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ktangel: rundade hörn 1"/>
          <p:cNvSpPr/>
          <p:nvPr/>
        </p:nvSpPr>
        <p:spPr bwMode="auto">
          <a:xfrm>
            <a:off x="539552" y="3068960"/>
            <a:ext cx="280831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effectLst/>
              </a:rPr>
              <a:t> </a:t>
            </a:r>
            <a:r>
              <a:rPr lang="sv-SE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ktangel: rundade hörn 4"/>
          <p:cNvSpPr/>
          <p:nvPr/>
        </p:nvSpPr>
        <p:spPr bwMode="auto">
          <a:xfrm>
            <a:off x="3563102" y="3068960"/>
            <a:ext cx="352917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@{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CommmandLine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</a:t>
            </a:r>
            <a:r>
              <a:rPr lang="sv-SE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kill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 -a 6548"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ktangel: rundade hörn 6"/>
          <p:cNvSpPr/>
          <p:nvPr/>
        </p:nvSpPr>
        <p:spPr bwMode="auto">
          <a:xfrm>
            <a:off x="285166" y="5481228"/>
            <a:ext cx="849694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5" grpId="0" animBg="1"/>
      <p:bldP spid="5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tab completion work well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tell PowerShell about it</a:t>
            </a:r>
            <a:endParaRPr lang="sv-SE" dirty="0"/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251520" y="2924944"/>
            <a:ext cx="8784976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 </a:t>
            </a:r>
            <a:r>
              <a:rPr lang="en-US" sz="14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OutputType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400" b="1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endParaRPr lang="en-US" sz="14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4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6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Cmdlet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https://msdn.microsoft.com/en-us/library/ms714428(v=vs.85).aspx</a:t>
            </a:r>
          </a:p>
          <a:p>
            <a:r>
              <a:rPr lang="de-DE" dirty="0">
                <a:latin typeface="Consolas" panose="020B0609020204030204" pitchFamily="49" charset="0"/>
              </a:rPr>
              <a:t>Parameter </a:t>
            </a:r>
            <a:r>
              <a:rPr lang="de-DE" dirty="0" err="1">
                <a:latin typeface="Consolas" panose="020B0609020204030204" pitchFamily="49" charset="0"/>
              </a:rPr>
              <a:t>names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https://msdn.microsoft.com/en-us/library/dd878352(v=vs.85).aspx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See </a:t>
            </a:r>
            <a:r>
              <a:rPr lang="de-DE" dirty="0" err="1">
                <a:latin typeface="Consolas" panose="020B0609020204030204" pitchFamily="49" charset="0"/>
              </a:rPr>
              <a:t>Get-ModuleParameter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48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92488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Consider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PlatyPS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2"/>
              </a:rPr>
              <a:t>https://github.com/PowerShell/platyPS</a:t>
            </a:r>
            <a:r>
              <a:rPr lang="de-DE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Write </a:t>
            </a:r>
            <a:r>
              <a:rPr lang="de-DE" dirty="0" err="1">
                <a:latin typeface="Consolas" panose="020B0609020204030204" pitchFamily="49" charset="0"/>
              </a:rPr>
              <a:t>markdown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instead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/>
              <a:t>Examples</a:t>
            </a:r>
            <a:r>
              <a:rPr lang="de-DE" dirty="0"/>
              <a:t>!!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This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how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commands</a:t>
            </a:r>
            <a:r>
              <a:rPr lang="de-DE" dirty="0">
                <a:latin typeface="Consolas" panose="020B0609020204030204" pitchFamily="49" charset="0"/>
              </a:rPr>
              <a:t> fit </a:t>
            </a:r>
            <a:r>
              <a:rPr lang="de-DE" dirty="0" err="1">
                <a:latin typeface="Consolas" panose="020B0609020204030204" pitchFamily="49" charset="0"/>
              </a:rPr>
              <a:t>together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635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your module </a:t>
            </a:r>
            <a:r>
              <a:rPr lang="en-US" dirty="0" err="1"/>
              <a:t>sematically</a:t>
            </a:r>
            <a:endParaRPr lang="en-US" dirty="0"/>
          </a:p>
          <a:p>
            <a:pPr lvl="1"/>
            <a:r>
              <a:rPr lang="en-US" dirty="0"/>
              <a:t>Major = breaking changes</a:t>
            </a:r>
          </a:p>
          <a:p>
            <a:pPr lvl="1"/>
            <a:r>
              <a:rPr lang="en-US" dirty="0"/>
              <a:t>Minor = new functionality but compatible</a:t>
            </a:r>
          </a:p>
          <a:p>
            <a:pPr lvl="1"/>
            <a:r>
              <a:rPr lang="en-US" dirty="0"/>
              <a:t>Build = bugfixes</a:t>
            </a:r>
          </a:p>
          <a:p>
            <a:r>
              <a:rPr lang="en-US" dirty="0"/>
              <a:t>Specify exported functions </a:t>
            </a:r>
            <a:r>
              <a:rPr lang="en-US" dirty="0" err="1"/>
              <a:t>etc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PowerShell doesn’t have to load your module to see if the command the user typed is in </a:t>
            </a:r>
            <a:r>
              <a:rPr lang="en-US"/>
              <a:t>your module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Metadata</a:t>
            </a:r>
          </a:p>
        </p:txBody>
      </p:sp>
    </p:spTree>
    <p:extLst>
      <p:ext uri="{BB962C8B-B14F-4D97-AF65-F5344CB8AC3E}">
        <p14:creationId xmlns:p14="http://schemas.microsoft.com/office/powerpoint/2010/main" val="20945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do not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zillions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</a:t>
            </a:r>
          </a:p>
          <a:p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, turn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module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Share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 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 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IT-Visions.de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70C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729</TotalTime>
  <Words>677</Words>
  <Application>Microsoft Office PowerPoint</Application>
  <PresentationFormat>Bildspel på skärmen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13</vt:i4>
      </vt:variant>
    </vt:vector>
  </HeadingPairs>
  <TitlesOfParts>
    <vt:vector size="23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Module Design</vt:lpstr>
      <vt:lpstr>Agenda</vt:lpstr>
      <vt:lpstr>Make Your Output Typed</vt:lpstr>
      <vt:lpstr>And tell PowerShell about it</vt:lpstr>
      <vt:lpstr>Consistent naming</vt:lpstr>
      <vt:lpstr>Help</vt:lpstr>
      <vt:lpstr>Module Metadata</vt:lpstr>
      <vt:lpstr>Demo</vt:lpstr>
      <vt:lpstr>PowerPoint-presentation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181</cp:revision>
  <dcterms:created xsi:type="dcterms:W3CDTF">2007-07-20T07:41:41Z</dcterms:created>
  <dcterms:modified xsi:type="dcterms:W3CDTF">2017-04-30T21:07:26Z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