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16" r:id="rId3"/>
    <p:sldId id="305" r:id="rId4"/>
    <p:sldId id="281" r:id="rId5"/>
    <p:sldId id="319" r:id="rId6"/>
    <p:sldId id="318" r:id="rId7"/>
    <p:sldId id="320" r:id="rId8"/>
    <p:sldId id="321" r:id="rId9"/>
    <p:sldId id="322" r:id="rId10"/>
    <p:sldId id="323" r:id="rId11"/>
    <p:sldId id="310" r:id="rId12"/>
    <p:sldId id="317" r:id="rId13"/>
    <p:sldId id="302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8" d="100"/>
          <a:sy n="138" d="100"/>
        </p:scale>
        <p:origin x="1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 dirty="0" err="1"/>
              <a:t>pillars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Path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/>
              <a:t>filtering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Typed</a:t>
            </a:r>
            <a:r>
              <a:rPr lang="de-DE" dirty="0"/>
              <a:t> Output</a:t>
            </a:r>
          </a:p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  <a:p>
            <a:r>
              <a:rPr lang="de-DE" dirty="0"/>
              <a:t>Help</a:t>
            </a:r>
          </a:p>
          <a:p>
            <a:r>
              <a:rPr lang="de-DE" dirty="0"/>
              <a:t>Module </a:t>
            </a:r>
            <a:r>
              <a:rPr lang="de-DE" dirty="0" err="1"/>
              <a:t>metadata</a:t>
            </a:r>
            <a:endParaRPr lang="de-DE" dirty="0"/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has become the </a:t>
            </a:r>
            <a:r>
              <a:rPr lang="en-US" dirty="0" err="1"/>
              <a:t>defacto</a:t>
            </a:r>
            <a:r>
              <a:rPr lang="en-US" dirty="0"/>
              <a:t> standard for PowerShell test</a:t>
            </a:r>
          </a:p>
          <a:p>
            <a:r>
              <a:rPr lang="en-US" dirty="0"/>
              <a:t>Use it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56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path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PathProcessor</a:t>
            </a:r>
            <a:endParaRPr lang="en-US" dirty="0"/>
          </a:p>
          <a:p>
            <a:r>
              <a:rPr lang="en-US" dirty="0"/>
              <a:t>Filtering paths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IncludeExcludeFilter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processing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793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737</TotalTime>
  <Words>663</Words>
  <Application>Microsoft Office PowerPoint</Application>
  <PresentationFormat>Bildspel på skärmen (4:3)</PresentationFormat>
  <Paragraphs>123</Paragraphs>
  <Slides>15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Make Your Output Typed</vt:lpstr>
      <vt:lpstr>And tell PowerShell about it</vt:lpstr>
      <vt:lpstr>Consistent naming</vt:lpstr>
      <vt:lpstr>Help</vt:lpstr>
      <vt:lpstr>Module Metadata</vt:lpstr>
      <vt:lpstr>Tests</vt:lpstr>
      <vt:lpstr>Path processing and filtering</vt:lpstr>
      <vt:lpstr>Demo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184</cp:revision>
  <dcterms:created xsi:type="dcterms:W3CDTF">2007-07-20T07:41:41Z</dcterms:created>
  <dcterms:modified xsi:type="dcterms:W3CDTF">2017-04-30T21:15:17Z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