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3" r:id="rId11"/>
    <p:sldId id="320" r:id="rId12"/>
    <p:sldId id="318" r:id="rId13"/>
    <p:sldId id="321" r:id="rId14"/>
    <p:sldId id="313" r:id="rId15"/>
    <p:sldId id="314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in </a:t>
            </a:r>
            <a:r>
              <a:rPr lang="de-DE" dirty="0" err="1"/>
              <a:t>powershell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1400" dirty="0"/>
              <a:t>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400">
                <a:solidFill>
                  <a:prstClr val="black"/>
                </a:solidFill>
                <a:latin typeface="Lucida Console" panose="020B0609040504020204" pitchFamily="49" charset="0"/>
              </a:rPr>
              <a:t>(ValueFromPipeline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100000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Downloading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3006</TotalTime>
  <Words>613</Words>
  <Application>Microsoft Office PowerPoint</Application>
  <PresentationFormat>Bildspel på skärmen (4:3)</PresentationFormat>
  <Paragraphs>138</Paragraphs>
  <Slides>15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15</vt:i4>
      </vt:variant>
    </vt:vector>
  </HeadingPairs>
  <TitlesOfParts>
    <vt:vector size="25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IO / Filesystem</vt:lpstr>
      <vt:lpstr>Code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200</cp:revision>
  <dcterms:created xsi:type="dcterms:W3CDTF">2007-07-20T07:41:41Z</dcterms:created>
  <dcterms:modified xsi:type="dcterms:W3CDTF">2017-05-01T10:47:23Z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