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8"/>
  </p:notesMasterIdLst>
  <p:handoutMasterIdLst>
    <p:handoutMasterId r:id="rId2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34" r:id="rId17"/>
    <p:sldId id="321" r:id="rId18"/>
    <p:sldId id="313" r:id="rId19"/>
    <p:sldId id="314" r:id="rId20"/>
    <p:sldId id="312" r:id="rId21"/>
    <p:sldId id="332" r:id="rId22"/>
    <p:sldId id="330" r:id="rId23"/>
    <p:sldId id="329" r:id="rId24"/>
    <p:sldId id="333" r:id="rId25"/>
    <p:sldId id="331" r:id="rId26"/>
    <p:sldId id="328" r:id="rId2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85" d="100"/>
          <a:sy n="85" d="100"/>
        </p:scale>
        <p:origin x="168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7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  <a:p>
            <a:pPr lvl="1"/>
            <a:endParaRPr lang="en-US" dirty="0"/>
          </a:p>
          <a:p>
            <a:r>
              <a:rPr lang="en-US" dirty="0"/>
              <a:t>Each in two variants, enumerated and non-enumerated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PowerShell function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Collections, </a:t>
            </a:r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download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2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 err="1"/>
              <a:t>Make</a:t>
            </a:r>
            <a:r>
              <a:rPr lang="de-DE" sz="2400" dirty="0"/>
              <a:t> </a:t>
            </a:r>
            <a:r>
              <a:rPr lang="de-DE" sz="2400" dirty="0" err="1"/>
              <a:t>sure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r>
              <a:rPr lang="de-DE" sz="2400" dirty="0"/>
              <a:t>/</a:t>
            </a:r>
            <a:r>
              <a:rPr lang="de-DE" sz="2400" dirty="0" err="1"/>
              <a:t>cmdlets</a:t>
            </a:r>
            <a:r>
              <a:rPr lang="de-DE" sz="2400" dirty="0"/>
              <a:t> </a:t>
            </a:r>
            <a:r>
              <a:rPr lang="de-DE" sz="2400" dirty="0" err="1"/>
              <a:t>provides</a:t>
            </a:r>
            <a:r>
              <a:rPr lang="de-DE" sz="2400" dirty="0"/>
              <a:t> </a:t>
            </a:r>
            <a:r>
              <a:rPr lang="de-DE" sz="2400" dirty="0" err="1"/>
              <a:t>array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Avoid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pipeline</a:t>
            </a:r>
            <a:r>
              <a:rPr lang="de-DE" sz="2400" dirty="0"/>
              <a:t> </a:t>
            </a:r>
            <a:r>
              <a:rPr lang="de-DE" sz="2400" dirty="0" err="1"/>
              <a:t>where</a:t>
            </a:r>
            <a:r>
              <a:rPr lang="de-DE" sz="2400" dirty="0"/>
              <a:t> </a:t>
            </a:r>
            <a:r>
              <a:rPr lang="de-DE" sz="2400" dirty="0" err="1"/>
              <a:t>performance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endParaRPr lang="de-DE" sz="2400" dirty="0"/>
          </a:p>
          <a:p>
            <a:pPr lvl="1">
              <a:lnSpc>
                <a:spcPct val="150000"/>
              </a:lnSpc>
            </a:pPr>
            <a:r>
              <a:rPr lang="de-DE" sz="2000" dirty="0"/>
              <a:t>Pass </a:t>
            </a:r>
            <a:r>
              <a:rPr lang="de-DE" sz="2000" dirty="0" err="1"/>
              <a:t>arguments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arrays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looping</a:t>
            </a:r>
            <a:r>
              <a:rPr lang="de-DE" sz="2000" dirty="0"/>
              <a:t> / </a:t>
            </a:r>
            <a:r>
              <a:rPr lang="de-DE" sz="2000" dirty="0" err="1"/>
              <a:t>magic</a:t>
            </a:r>
            <a:r>
              <a:rPr lang="de-DE" sz="2000" dirty="0"/>
              <a:t> </a:t>
            </a:r>
            <a:r>
              <a:rPr lang="de-DE" sz="2000" dirty="0" err="1"/>
              <a:t>methods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400" dirty="0"/>
              <a:t>Drop down </a:t>
            </a:r>
            <a:r>
              <a:rPr lang="de-DE" sz="2400" dirty="0" err="1"/>
              <a:t>to</a:t>
            </a:r>
            <a:r>
              <a:rPr lang="de-DE" sz="2400" dirty="0"/>
              <a:t> .NET </a:t>
            </a: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Create List/</a:t>
            </a:r>
            <a:r>
              <a:rPr lang="de-DE" sz="2400" dirty="0" err="1"/>
              <a:t>StringBuilder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/>
              <a:t>capacity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</a:p>
        </p:txBody>
      </p:sp>
    </p:spTree>
    <p:extLst>
      <p:ext uri="{BB962C8B-B14F-4D97-AF65-F5344CB8AC3E}">
        <p14:creationId xmlns:p14="http://schemas.microsoft.com/office/powerpoint/2010/main" val="24792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50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Enumating</a:t>
            </a:r>
            <a:r>
              <a:rPr lang="en-US" dirty="0"/>
              <a:t> filesystem</a:t>
            </a:r>
          </a:p>
        </p:txBody>
      </p:sp>
    </p:spTree>
    <p:extLst>
      <p:ext uri="{BB962C8B-B14F-4D97-AF65-F5344CB8AC3E}">
        <p14:creationId xmlns:p14="http://schemas.microsoft.com/office/powerpoint/2010/main" val="252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times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adding to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1575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_not_ </a:t>
            </a:r>
            <a:r>
              <a:rPr lang="de-DE"/>
              <a:t>equal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cmdlet</a:t>
            </a:r>
            <a:endParaRPr lang="de-DE" sz="2000" dirty="0">
              <a:latin typeface="Consolas" panose="020B0609020204030204" pitchFamily="49" charset="0"/>
            </a:endParaRP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„Magic“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trades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memory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speed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with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incremented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variable</a:t>
            </a:r>
          </a:p>
          <a:p>
            <a:r>
              <a:rPr lang="de-DE" sz="2400" dirty="0" err="1">
                <a:latin typeface="Consolas" panose="020B0609020204030204" pitchFamily="49" charset="0"/>
              </a:rPr>
              <a:t>With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or</a:t>
            </a:r>
            <a:r>
              <a:rPr lang="de-DE" sz="2400" dirty="0">
                <a:latin typeface="Consolas" panose="020B0609020204030204" pitchFamily="49" charset="0"/>
              </a:rPr>
              <a:t> w/o </a:t>
            </a:r>
            <a:r>
              <a:rPr lang="de-DE" sz="2400" dirty="0" err="1">
                <a:latin typeface="Consolas" panose="020B0609020204030204" pitchFamily="49" charset="0"/>
              </a:rPr>
              <a:t>pipeline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3939</TotalTime>
  <Words>645</Words>
  <Application>Microsoft Office PowerPoint</Application>
  <PresentationFormat>Bildspel på skärmen (4:3)</PresentationFormat>
  <Paragraphs>152</Paragraphs>
  <Slides>25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Demo</vt:lpstr>
      <vt:lpstr>Summary</vt:lpstr>
      <vt:lpstr>Next Steps...</vt:lpstr>
      <vt:lpstr>Questions?</vt:lpstr>
      <vt:lpstr>About_Author</vt:lpstr>
      <vt:lpstr>Object allocation</vt:lpstr>
      <vt:lpstr>Iterating collections</vt:lpstr>
      <vt:lpstr>Enumating filesystem</vt:lpstr>
      <vt:lpstr>Writing to the pipeline</vt:lpstr>
      <vt:lpstr>Function call times</vt:lpstr>
      <vt:lpstr>Time adding to array vs List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240</cp:revision>
  <dcterms:created xsi:type="dcterms:W3CDTF">2007-07-20T07:41:41Z</dcterms:created>
  <dcterms:modified xsi:type="dcterms:W3CDTF">2017-05-04T07:24:08Z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