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316" r:id="rId3"/>
    <p:sldId id="305" r:id="rId4"/>
    <p:sldId id="281" r:id="rId5"/>
    <p:sldId id="319" r:id="rId6"/>
    <p:sldId id="318" r:id="rId7"/>
    <p:sldId id="310" r:id="rId8"/>
    <p:sldId id="317" r:id="rId9"/>
    <p:sldId id="302" r:id="rId10"/>
    <p:sldId id="313" r:id="rId11"/>
    <p:sldId id="314" r:id="rId12"/>
    <p:sldId id="312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38" d="100"/>
          <a:sy n="138" d="100"/>
        </p:scale>
        <p:origin x="1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7 </a:t>
            </a:r>
            <a:r>
              <a:rPr lang="de-DE" dirty="0" err="1"/>
              <a:t>pillars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Typed</a:t>
            </a:r>
            <a:r>
              <a:rPr lang="de-DE" dirty="0"/>
              <a:t> Output</a:t>
            </a:r>
          </a:p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dirty="0">
                <a:effectLst/>
              </a:rPr>
              <a:t> </a:t>
            </a:r>
            <a:r>
              <a:rPr lang="sv-SE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sv-SE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sv-SE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sv-SE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sv-SE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sv-SE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113</TotalTime>
  <Words>619</Words>
  <Application>Microsoft Office PowerPoint</Application>
  <PresentationFormat>Bildspel på skärmen (4:3)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11</vt:i4>
      </vt:variant>
    </vt:vector>
  </HeadingPairs>
  <TitlesOfParts>
    <vt:vector size="21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Make Your Output Typed</vt:lpstr>
      <vt:lpstr>And tell PowerShell about it</vt:lpstr>
      <vt:lpstr>Consistent naming</vt:lpstr>
      <vt:lpstr>Demo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173</cp:revision>
  <dcterms:created xsi:type="dcterms:W3CDTF">2007-07-20T07:41:41Z</dcterms:created>
  <dcterms:modified xsi:type="dcterms:W3CDTF">2017-04-30T10:51:52Z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