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2"/>
  </p:notesMasterIdLst>
  <p:handoutMasterIdLst>
    <p:handoutMasterId r:id="rId13"/>
  </p:handoutMasterIdLst>
  <p:sldIdLst>
    <p:sldId id="309" r:id="rId3"/>
    <p:sldId id="305" r:id="rId4"/>
    <p:sldId id="281" r:id="rId5"/>
    <p:sldId id="310" r:id="rId6"/>
    <p:sldId id="311" r:id="rId7"/>
    <p:sldId id="302" r:id="rId8"/>
    <p:sldId id="313" r:id="rId9"/>
    <p:sldId id="314" r:id="rId10"/>
    <p:sldId id="312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69" d="100"/>
          <a:sy n="69" d="100"/>
        </p:scale>
        <p:origin x="10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PowerShell</a:t>
            </a:r>
            <a:r>
              <a:rPr lang="de-DE" dirty="0" smtClean="0"/>
              <a:t> Rocks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Weltner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 Quick </a:t>
            </a:r>
            <a:r>
              <a:rPr lang="de-DE" dirty="0" err="1" smtClean="0"/>
              <a:t>Walkthrough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Slide Deck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Outline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bullets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pPr lvl="1"/>
            <a:r>
              <a:rPr lang="de-DE" dirty="0" smtClean="0"/>
              <a:t>Do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linebreaks</a:t>
            </a:r>
            <a:r>
              <a:rPr lang="de-DE" dirty="0" smtClean="0"/>
              <a:t>,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precise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on </a:t>
            </a:r>
            <a:r>
              <a:rPr lang="de-DE" dirty="0" err="1" smtClean="0"/>
              <a:t>point</a:t>
            </a:r>
            <a:r>
              <a:rPr lang="de-DE" dirty="0" smtClean="0"/>
              <a:t>!</a:t>
            </a:r>
            <a:endParaRPr lang="de-DE" dirty="0" smtClean="0"/>
          </a:p>
          <a:p>
            <a:pPr lvl="2"/>
            <a:r>
              <a:rPr lang="de-DE" dirty="0" smtClean="0"/>
              <a:t>Try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3rd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bullets</a:t>
            </a:r>
            <a:endParaRPr lang="de-DE" dirty="0" smtClean="0"/>
          </a:p>
          <a:p>
            <a:pPr lvl="2"/>
            <a:endParaRPr lang="de-DE" dirty="0"/>
          </a:p>
          <a:p>
            <a:r>
              <a:rPr lang="de-DE" dirty="0" smtClean="0"/>
              <a:t>Keep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demos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Console</a:t>
            </a:r>
            <a:r>
              <a:rPr lang="de-DE" dirty="0" smtClean="0"/>
              <a:t> Demos</a:t>
            </a:r>
            <a:endParaRPr lang="de-DE" dirty="0" smtClean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# </a:t>
            </a:r>
            <a:r>
              <a:rPr lang="de-DE" dirty="0" err="1" smtClean="0"/>
              <a:t>Embed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-liners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PS&gt; </a:t>
            </a:r>
            <a:r>
              <a:rPr lang="de-DE" dirty="0" err="1" smtClean="0"/>
              <a:t>Get-ExecutionPolicy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ISE-style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color-</a:t>
            </a:r>
            <a:r>
              <a:rPr lang="de-DE" dirty="0" err="1" smtClean="0"/>
              <a:t>coded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insert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real ISE</a:t>
            </a:r>
          </a:p>
          <a:p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pane</a:t>
            </a:r>
            <a:r>
              <a:rPr lang="de-DE" dirty="0" smtClean="0"/>
              <a:t>,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simply enter code into a REAL ISE script pane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then select all, copy, and paste the code </a:t>
            </a:r>
            <a:endParaRPr lang="en-US" dirty="0" smtClean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into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this 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slide</a:t>
            </a:r>
          </a:p>
          <a:p>
            <a:endParaRPr lang="en-US" dirty="0" smtClean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in the overlay toolbox window that appears in the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 slide, choose KEEP FORMATTING</a:t>
            </a:r>
          </a:p>
          <a:p>
            <a:r>
              <a:rPr lang="en-US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 to keep the color-coding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Get-Audience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Add-Speaker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-Level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GodlikeBeing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PowerShellExtravaganza</a:t>
            </a:r>
            <a:r>
              <a:rPr 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summary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3-5 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reiterate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: 15 min break</a:t>
            </a:r>
          </a:p>
          <a:p>
            <a:endParaRPr lang="de-DE" dirty="0" smtClean="0"/>
          </a:p>
          <a:p>
            <a:r>
              <a:rPr lang="de-DE" dirty="0" smtClean="0"/>
              <a:t>Grab a </a:t>
            </a:r>
            <a:r>
              <a:rPr lang="de-DE" dirty="0" err="1" smtClean="0"/>
              <a:t>coffee</a:t>
            </a:r>
            <a:endParaRPr lang="de-DE" dirty="0" smtClean="0"/>
          </a:p>
          <a:p>
            <a:r>
              <a:rPr lang="de-DE" dirty="0" err="1" smtClean="0"/>
              <a:t>Stay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r>
              <a:rPr lang="de-DE" dirty="0" smtClean="0"/>
              <a:t>Change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in a </a:t>
            </a:r>
            <a:r>
              <a:rPr lang="de-DE" dirty="0" err="1" smtClean="0"/>
              <a:t>breakout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room</a:t>
            </a:r>
            <a:r>
              <a:rPr lang="de-DE" dirty="0" smtClean="0"/>
              <a:t> </a:t>
            </a:r>
            <a:r>
              <a:rPr lang="de-DE" dirty="0" err="1" smtClean="0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advertise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company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Keep </a:t>
            </a:r>
            <a:r>
              <a:rPr lang="de-DE" dirty="0" err="1" smtClean="0"/>
              <a:t>slide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D</a:t>
            </a:r>
            <a:r>
              <a:rPr lang="de-DE" dirty="0" smtClean="0"/>
              <a:t>o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bio</a:t>
            </a:r>
            <a:endParaRPr lang="de-DE" dirty="0" smtClean="0"/>
          </a:p>
          <a:p>
            <a:pPr lvl="1"/>
            <a:r>
              <a:rPr lang="de-DE" dirty="0" err="1" smtClean="0"/>
              <a:t>Instead</a:t>
            </a:r>
            <a:r>
              <a:rPr lang="de-DE" dirty="0" smtClean="0"/>
              <a:t>,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bio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published</a:t>
            </a:r>
            <a:r>
              <a:rPr lang="de-DE" dirty="0" smtClean="0"/>
              <a:t> in </a:t>
            </a:r>
            <a:r>
              <a:rPr lang="de-DE" dirty="0" err="1" smtClean="0"/>
              <a:t>conf</a:t>
            </a:r>
            <a:r>
              <a:rPr lang="de-DE" dirty="0" smtClean="0"/>
              <a:t> </a:t>
            </a:r>
            <a:r>
              <a:rPr lang="de-DE" dirty="0" err="1" smtClean="0"/>
              <a:t>materials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239</Words>
  <Application>Microsoft Office PowerPoint</Application>
  <PresentationFormat>Bildschirmpräsentation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Rocks</vt:lpstr>
      <vt:lpstr>Agenda</vt:lpstr>
      <vt:lpstr>Simple Console Demos</vt:lpstr>
      <vt:lpstr>Demo</vt:lpstr>
      <vt:lpstr>PowerPoint-Präsentation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Tobias</cp:lastModifiedBy>
  <cp:revision>155</cp:revision>
  <dcterms:created xsi:type="dcterms:W3CDTF">2007-07-20T07:41:41Z</dcterms:created>
  <dcterms:modified xsi:type="dcterms:W3CDTF">2016-02-23T10:20:18Z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