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05" r:id="rId4"/>
    <p:sldId id="317" r:id="rId5"/>
    <p:sldId id="316" r:id="rId6"/>
    <p:sldId id="319" r:id="rId7"/>
    <p:sldId id="311" r:id="rId8"/>
    <p:sldId id="315" r:id="rId9"/>
    <p:sldId id="318" r:id="rId10"/>
    <p:sldId id="281" r:id="rId11"/>
    <p:sldId id="302" r:id="rId12"/>
    <p:sldId id="313" r:id="rId13"/>
    <p:sldId id="314" r:id="rId14"/>
    <p:sldId id="312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542" autoAdjust="0"/>
  </p:normalViewPr>
  <p:slideViewPr>
    <p:cSldViewPr>
      <p:cViewPr varScale="1">
        <p:scale>
          <a:sx n="102" d="100"/>
          <a:sy n="102" d="100"/>
        </p:scale>
        <p:origin x="16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5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8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</a:t>
            </a:r>
            <a:r>
              <a:rPr lang="sv-SE" baseline="0" dirty="0"/>
              <a:t> runspace </a:t>
            </a:r>
            <a:r>
              <a:rPr lang="sv-SE" baseline="0" dirty="0" err="1"/>
              <a:t>keeps</a:t>
            </a:r>
            <a:r>
              <a:rPr lang="sv-SE" baseline="0" dirty="0"/>
              <a:t> </a:t>
            </a:r>
            <a:r>
              <a:rPr lang="sv-SE" baseline="0" dirty="0" err="1"/>
              <a:t>track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session </a:t>
            </a:r>
            <a:r>
              <a:rPr lang="sv-SE" baseline="0" dirty="0" err="1"/>
              <a:t>state</a:t>
            </a:r>
            <a:r>
              <a:rPr lang="sv-SE" baseline="0" dirty="0"/>
              <a:t>, </a:t>
            </a:r>
            <a:r>
              <a:rPr lang="sv-SE" baseline="0" dirty="0" err="1"/>
              <a:t>i.e</a:t>
            </a:r>
            <a:r>
              <a:rPr lang="sv-SE" baseline="0" dirty="0"/>
              <a:t> the </a:t>
            </a:r>
            <a:r>
              <a:rPr lang="sv-SE" baseline="0" dirty="0" err="1"/>
              <a:t>variables</a:t>
            </a:r>
            <a:r>
              <a:rPr lang="sv-SE" baseline="0" dirty="0"/>
              <a:t>, </a:t>
            </a:r>
            <a:r>
              <a:rPr lang="sv-SE" baseline="0" dirty="0" err="1"/>
              <a:t>functions</a:t>
            </a:r>
            <a:r>
              <a:rPr lang="sv-SE" baseline="0" dirty="0"/>
              <a:t>, drives </a:t>
            </a:r>
            <a:r>
              <a:rPr lang="sv-SE" baseline="0" dirty="0" err="1"/>
              <a:t>etc</a:t>
            </a:r>
            <a:r>
              <a:rPr lang="sv-SE" baseline="0" dirty="0"/>
              <a:t> and the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2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CPU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InitalSessionState</a:t>
            </a:r>
            <a:endParaRPr lang="de-DE" dirty="0"/>
          </a:p>
          <a:p>
            <a:r>
              <a:rPr lang="de-DE" dirty="0"/>
              <a:t>Managing </a:t>
            </a:r>
            <a:r>
              <a:rPr lang="de-DE" dirty="0" err="1"/>
              <a:t>streams</a:t>
            </a:r>
            <a:endParaRPr lang="de-DE" dirty="0"/>
          </a:p>
          <a:p>
            <a:r>
              <a:rPr lang="de-DE" dirty="0"/>
              <a:t>Go crazy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@</a:t>
            </a:r>
            <a:r>
              <a:rPr lang="de-DE" dirty="0" err="1"/>
              <a:t>staffangson</a:t>
            </a:r>
            <a:endParaRPr lang="de-DE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parallelize</a:t>
            </a:r>
            <a:r>
              <a:rPr lang="de-DE" dirty="0"/>
              <a:t>?</a:t>
            </a:r>
          </a:p>
          <a:p>
            <a:r>
              <a:rPr lang="de-DE" dirty="0"/>
              <a:t>Kinds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InitialSessionState</a:t>
            </a:r>
            <a:endParaRPr lang="de-DE" dirty="0"/>
          </a:p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machines</a:t>
            </a:r>
          </a:p>
          <a:p>
            <a:pPr lvl="1"/>
            <a:r>
              <a:rPr lang="en-US" dirty="0"/>
              <a:t>Not covering that</a:t>
            </a:r>
          </a:p>
          <a:p>
            <a:r>
              <a:rPr lang="en-US" dirty="0"/>
              <a:t>Many Processes</a:t>
            </a:r>
          </a:p>
          <a:p>
            <a:pPr lvl="1"/>
            <a:r>
              <a:rPr lang="en-US" dirty="0"/>
              <a:t>Jobs – not talking about them either</a:t>
            </a:r>
          </a:p>
          <a:p>
            <a:r>
              <a:rPr lang="en-US" dirty="0"/>
              <a:t>Many Threads</a:t>
            </a:r>
          </a:p>
          <a:p>
            <a:pPr lvl="1"/>
            <a:r>
              <a:rPr lang="en-US" dirty="0"/>
              <a:t>This is todays topic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Parallel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5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InitialSessionState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session state configuration that is used when a </a:t>
            </a:r>
            <a:r>
              <a:rPr lang="en-US" dirty="0" err="1"/>
              <a:t>runspace</a:t>
            </a:r>
            <a:r>
              <a:rPr lang="en-US" dirty="0"/>
              <a:t> is opened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 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the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variable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'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IISCreatedBy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'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'The function that created the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SessionStateVariableEntry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'Create()'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the Commands needed to display 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GetVariableCommand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FormatListCommand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SessionStateAliasEntry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SessionStateFunctionEntry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|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# run</a:t>
            </a:r>
            <a:endParaRPr lang="sv-SE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RunspaceFactory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CreateRunspace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LanguageMode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PSLanguageMode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FullLanguage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pipeline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418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sv-SE" dirty="0"/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System.Management.Automation.Runspaces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an empty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 the same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as the PowerShell hosts has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issD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CreateDefault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Default2 is a more slim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 Still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many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usable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$issD2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CreateDefault2()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environment for command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 err="1"/>
              <a:t>Progres</a:t>
            </a:r>
            <a:r>
              <a:rPr lang="de-DE" dirty="0"/>
              <a:t>s</a:t>
            </a:r>
          </a:p>
          <a:p>
            <a:r>
              <a:rPr lang="de-DE" dirty="0"/>
              <a:t>Verbose</a:t>
            </a:r>
          </a:p>
          <a:p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Informational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InitialSessionState</a:t>
            </a:r>
            <a:r>
              <a:rPr lang="de-DE" dirty="0"/>
              <a:t>, </a:t>
            </a:r>
            <a:r>
              <a:rPr lang="de-DE" dirty="0" err="1"/>
              <a:t>Runspace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cmdlet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5764</TotalTime>
  <Words>407</Words>
  <Application>Microsoft Office PowerPoint</Application>
  <PresentationFormat>Bildspel på skärmen (4:3)</PresentationFormat>
  <Paragraphs>92</Paragraphs>
  <Slides>13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13</vt:i4>
      </vt:variant>
    </vt:vector>
  </HeadingPairs>
  <TitlesOfParts>
    <vt:vector size="22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Parallelizing PowerShell</vt:lpstr>
      <vt:lpstr>Agenda</vt:lpstr>
      <vt:lpstr>Going Parallel</vt:lpstr>
      <vt:lpstr>InitialSessionState</vt:lpstr>
      <vt:lpstr>PowerPoint-presentation</vt:lpstr>
      <vt:lpstr>PowerPoint-presentation</vt:lpstr>
      <vt:lpstr>Runspaces</vt:lpstr>
      <vt:lpstr>Streams</vt:lpstr>
      <vt:lpstr>Invoke-Parallel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176</cp:revision>
  <dcterms:created xsi:type="dcterms:W3CDTF">2007-07-20T07:41:41Z</dcterms:created>
  <dcterms:modified xsi:type="dcterms:W3CDTF">2016-04-19T00:15:37Z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