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09" r:id="rId3"/>
    <p:sldId id="305" r:id="rId4"/>
    <p:sldId id="317" r:id="rId5"/>
    <p:sldId id="316" r:id="rId6"/>
    <p:sldId id="319" r:id="rId7"/>
    <p:sldId id="311" r:id="rId8"/>
    <p:sldId id="315" r:id="rId9"/>
    <p:sldId id="320" r:id="rId10"/>
    <p:sldId id="318" r:id="rId11"/>
    <p:sldId id="281" r:id="rId12"/>
    <p:sldId id="321" r:id="rId13"/>
    <p:sldId id="302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542" autoAdjust="0"/>
  </p:normalViewPr>
  <p:slideViewPr>
    <p:cSldViewPr>
      <p:cViewPr varScale="1">
        <p:scale>
          <a:sx n="67" d="100"/>
          <a:sy n="67" d="100"/>
        </p:scale>
        <p:origin x="170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Philo.ps1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machines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Pro</a:t>
            </a:r>
            <a:r>
              <a:rPr lang="sv-SE" baseline="0" dirty="0"/>
              <a:t> – lots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you</a:t>
            </a:r>
            <a:r>
              <a:rPr lang="sv-SE" baseline="0" dirty="0"/>
              <a:t> must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, </a:t>
            </a:r>
            <a:r>
              <a:rPr lang="sv-SE" baseline="0" dirty="0" err="1"/>
              <a:t>manage</a:t>
            </a:r>
            <a:r>
              <a:rPr lang="sv-SE" baseline="0" dirty="0"/>
              <a:t>, </a:t>
            </a:r>
            <a:r>
              <a:rPr lang="sv-SE" baseline="0" dirty="0" err="1"/>
              <a:t>pay</a:t>
            </a:r>
            <a:r>
              <a:rPr lang="sv-SE" baseline="0" dirty="0"/>
              <a:t> and </a:t>
            </a:r>
            <a:r>
              <a:rPr lang="sv-SE" baseline="0" dirty="0" err="1"/>
              <a:t>send</a:t>
            </a:r>
            <a:r>
              <a:rPr lang="sv-SE" baseline="0" dirty="0"/>
              <a:t> </a:t>
            </a:r>
            <a:r>
              <a:rPr lang="sv-SE" baseline="0" dirty="0" err="1"/>
              <a:t>commands</a:t>
            </a:r>
            <a:r>
              <a:rPr lang="sv-SE" baseline="0" dirty="0"/>
              <a:t>, data and </a:t>
            </a:r>
            <a:r>
              <a:rPr lang="sv-SE" baseline="0" dirty="0" err="1"/>
              <a:t>result</a:t>
            </a:r>
            <a:r>
              <a:rPr lang="sv-SE" baseline="0" dirty="0"/>
              <a:t> over the wire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Processes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/>
              <a:t>Jobs –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 </a:t>
            </a:r>
            <a:r>
              <a:rPr lang="sv-SE" baseline="0" dirty="0" err="1"/>
              <a:t>today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Safe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not </a:t>
            </a:r>
            <a:r>
              <a:rPr lang="sv-SE" baseline="0" dirty="0" err="1"/>
              <a:t>easy</a:t>
            </a:r>
            <a:r>
              <a:rPr lang="sv-SE" baseline="0" dirty="0"/>
              <a:t> in the pipeline, </a:t>
            </a:r>
            <a:r>
              <a:rPr lang="sv-SE" baseline="0" dirty="0" err="1"/>
              <a:t>High</a:t>
            </a:r>
            <a:r>
              <a:rPr lang="sv-SE" baseline="0" dirty="0"/>
              <a:t> overhead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sv-SE" baseline="0" dirty="0"/>
              <a:t>May </a:t>
            </a:r>
            <a:r>
              <a:rPr lang="sv-SE" baseline="0" dirty="0" err="1"/>
              <a:t>Threads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/>
              <a:t>Fast, </a:t>
            </a:r>
            <a:r>
              <a:rPr lang="sv-SE" baseline="0" dirty="0" err="1"/>
              <a:t>close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Unsafe</a:t>
            </a:r>
            <a:r>
              <a:rPr lang="sv-SE" baseline="0" dirty="0"/>
              <a:t>. </a:t>
            </a:r>
            <a:r>
              <a:rPr lang="sv-SE" baseline="0" dirty="0" err="1"/>
              <a:t>Yeah</a:t>
            </a:r>
            <a:r>
              <a:rPr lang="sv-SE" baseline="0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is needed</a:t>
            </a:r>
            <a:r>
              <a:rPr lang="en-US" baseline="0" dirty="0"/>
              <a:t> to set a variable</a:t>
            </a:r>
          </a:p>
          <a:p>
            <a:r>
              <a:rPr lang="en-US" baseline="0" dirty="0"/>
              <a:t>And to use an alias of format-list to display it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8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</a:t>
            </a:r>
            <a:r>
              <a:rPr lang="sv-SE" baseline="0" dirty="0"/>
              <a:t> runspace </a:t>
            </a:r>
            <a:r>
              <a:rPr lang="sv-SE" baseline="0" dirty="0" err="1"/>
              <a:t>keeps</a:t>
            </a:r>
            <a:r>
              <a:rPr lang="sv-SE" baseline="0" dirty="0"/>
              <a:t> </a:t>
            </a:r>
            <a:r>
              <a:rPr lang="sv-SE" baseline="0" dirty="0" err="1"/>
              <a:t>track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session </a:t>
            </a:r>
            <a:r>
              <a:rPr lang="sv-SE" baseline="0" dirty="0" err="1"/>
              <a:t>state</a:t>
            </a:r>
            <a:r>
              <a:rPr lang="sv-SE" baseline="0" dirty="0"/>
              <a:t>, </a:t>
            </a:r>
            <a:r>
              <a:rPr lang="sv-SE" baseline="0" dirty="0" err="1"/>
              <a:t>i.e</a:t>
            </a:r>
            <a:r>
              <a:rPr lang="sv-SE" baseline="0" dirty="0"/>
              <a:t> the </a:t>
            </a:r>
            <a:r>
              <a:rPr lang="sv-SE" baseline="0" dirty="0" err="1"/>
              <a:t>variables</a:t>
            </a:r>
            <a:r>
              <a:rPr lang="sv-SE" baseline="0" dirty="0"/>
              <a:t>, </a:t>
            </a:r>
            <a:r>
              <a:rPr lang="sv-SE" baseline="0" dirty="0" err="1"/>
              <a:t>functions</a:t>
            </a:r>
            <a:r>
              <a:rPr lang="sv-SE" baseline="0" dirty="0"/>
              <a:t>, drives </a:t>
            </a:r>
            <a:r>
              <a:rPr lang="sv-SE" baseline="0" dirty="0" err="1"/>
              <a:t>etc</a:t>
            </a:r>
            <a:r>
              <a:rPr lang="sv-SE" baseline="0" dirty="0"/>
              <a:t> and the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2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Runspaces.ps1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8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CPU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InitialSessionState</a:t>
            </a:r>
            <a:r>
              <a:rPr lang="de-DE" dirty="0"/>
              <a:t>, </a:t>
            </a:r>
            <a:r>
              <a:rPr lang="de-DE" dirty="0" err="1"/>
              <a:t>Runspace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cmdlet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Invoke-Parallel</a:t>
            </a:r>
            <a:endParaRPr lang="sv-SE" sz="80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12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InitalSessionState</a:t>
            </a:r>
            <a:endParaRPr lang="de-DE" dirty="0"/>
          </a:p>
          <a:p>
            <a:r>
              <a:rPr lang="de-DE" dirty="0"/>
              <a:t>Managing </a:t>
            </a:r>
            <a:r>
              <a:rPr lang="de-DE" dirty="0" err="1"/>
              <a:t>streams</a:t>
            </a:r>
            <a:endParaRPr lang="de-DE" dirty="0"/>
          </a:p>
          <a:p>
            <a:r>
              <a:rPr lang="de-DE" dirty="0"/>
              <a:t>Go crazy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@</a:t>
            </a:r>
            <a:r>
              <a:rPr lang="de-DE" dirty="0" err="1"/>
              <a:t>staffangson</a:t>
            </a:r>
            <a:endParaRPr lang="de-DE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parallelize</a:t>
            </a:r>
            <a:r>
              <a:rPr lang="de-DE" dirty="0"/>
              <a:t>?</a:t>
            </a:r>
          </a:p>
          <a:p>
            <a:r>
              <a:rPr lang="de-DE" dirty="0"/>
              <a:t>Kinds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InitialSessionState</a:t>
            </a:r>
            <a:endParaRPr lang="de-DE" dirty="0"/>
          </a:p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machines</a:t>
            </a:r>
          </a:p>
          <a:p>
            <a:pPr lvl="1"/>
            <a:r>
              <a:rPr lang="en-US" dirty="0"/>
              <a:t>Not covering that</a:t>
            </a:r>
          </a:p>
          <a:p>
            <a:r>
              <a:rPr lang="en-US" dirty="0"/>
              <a:t>Many Processes</a:t>
            </a:r>
          </a:p>
          <a:p>
            <a:pPr lvl="1"/>
            <a:r>
              <a:rPr lang="en-US" dirty="0"/>
              <a:t>Jobs – not talking about them either</a:t>
            </a:r>
          </a:p>
          <a:p>
            <a:r>
              <a:rPr lang="en-US" dirty="0"/>
              <a:t>Many Threads</a:t>
            </a:r>
          </a:p>
          <a:p>
            <a:pPr lvl="1"/>
            <a:r>
              <a:rPr lang="en-US" dirty="0"/>
              <a:t>This is todays topic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Parallel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5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InitialSessionState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session state configuration that is used when a </a:t>
            </a:r>
            <a:r>
              <a:rPr lang="en-US" dirty="0" err="1"/>
              <a:t>runspace</a:t>
            </a:r>
            <a:r>
              <a:rPr lang="en-US" dirty="0"/>
              <a:t> is opened</a:t>
            </a:r>
          </a:p>
          <a:p>
            <a:pPr lvl="1"/>
            <a:r>
              <a:rPr lang="en-US" dirty="0"/>
              <a:t>Providers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Cmdlets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TypeData</a:t>
            </a:r>
            <a:endParaRPr lang="en-US" dirty="0"/>
          </a:p>
          <a:p>
            <a:pPr lvl="1"/>
            <a:r>
              <a:rPr lang="en-US" dirty="0"/>
              <a:t>Formats</a:t>
            </a:r>
          </a:p>
          <a:p>
            <a:pPr lvl="1"/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804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 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the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variable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'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IISCreatedBy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'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'The function that created the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SessionStateVariableEntry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'Create()'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the Commands needed to display 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GetVariableCommand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FormatListCommand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SessionStateAliasEntry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SessionStateFunctionEntry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|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# run</a:t>
            </a:r>
            <a:endParaRPr lang="sv-SE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RunspaceFactory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CreateRunspace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LanguageMode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PSLanguageMode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FullLanguage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pipeline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418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sv-SE" dirty="0"/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System.Management.Automation.Runspaces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an empty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 the same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as the PowerShell hosts has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issD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CreateDefault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Default2 is a more slim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 Still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many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usable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$issD2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CreateDefault2()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environment for command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Runspaces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runspaces</a:t>
            </a:r>
            <a:r>
              <a:rPr lang="en-US" dirty="0"/>
              <a:t> and executing commands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93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 err="1"/>
              <a:t>Progres</a:t>
            </a:r>
            <a:r>
              <a:rPr lang="de-DE" dirty="0"/>
              <a:t>s</a:t>
            </a:r>
          </a:p>
          <a:p>
            <a:r>
              <a:rPr lang="de-DE" dirty="0"/>
              <a:t>Verbose</a:t>
            </a:r>
          </a:p>
          <a:p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Informational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5792</TotalTime>
  <Words>506</Words>
  <Application>Microsoft Office PowerPoint</Application>
  <PresentationFormat>Bildspel på skärmen (4:3)</PresentationFormat>
  <Paragraphs>120</Paragraphs>
  <Slides>15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4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Parallelizing PowerShell</vt:lpstr>
      <vt:lpstr>Agenda</vt:lpstr>
      <vt:lpstr>Going Parallel</vt:lpstr>
      <vt:lpstr>InitialSessionState</vt:lpstr>
      <vt:lpstr>PowerPoint-presentation</vt:lpstr>
      <vt:lpstr>PowerPoint-presentation</vt:lpstr>
      <vt:lpstr>Runspaces</vt:lpstr>
      <vt:lpstr>Runspaces</vt:lpstr>
      <vt:lpstr>Streams</vt:lpstr>
      <vt:lpstr>Invoke-Parallel</vt:lpstr>
      <vt:lpstr>Invoke-Parallel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184</cp:revision>
  <dcterms:created xsi:type="dcterms:W3CDTF">2007-07-20T07:41:41Z</dcterms:created>
  <dcterms:modified xsi:type="dcterms:W3CDTF">2016-04-19T00:51:05Z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