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6" r:id="rId3"/>
    <p:sldId id="257" r:id="rId4"/>
    <p:sldId id="275" r:id="rId5"/>
    <p:sldId id="277" r:id="rId6"/>
    <p:sldId id="278" r:id="rId7"/>
    <p:sldId id="281" r:id="rId8"/>
    <p:sldId id="279" r:id="rId9"/>
    <p:sldId id="282" r:id="rId10"/>
    <p:sldId id="283" r:id="rId11"/>
    <p:sldId id="266" r:id="rId12"/>
    <p:sldId id="273" r:id="rId13"/>
    <p:sldId id="274" r:id="rId14"/>
  </p:sldIdLst>
  <p:sldSz cx="9144000" cy="5143500" type="screen16x9"/>
  <p:notesSz cx="6858000" cy="9144000"/>
  <p:embeddedFontLst>
    <p:embeddedFont>
      <p:font typeface="Roboto" charset="0"/>
      <p:regular r:id="rId16"/>
      <p:bold r:id="rId17"/>
      <p:italic r:id="rId18"/>
      <p:boldItalic r:id="rId19"/>
    </p:embeddedFont>
    <p:embeddedFont>
      <p:font typeface="Roboto Slab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5219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c61a854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c61a854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61a854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c61a854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c61a854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c61a854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c61a854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c61a854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c61a854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c61a854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hemehunt.com/item/1527507-boighor-free-books-library-ecommerce-stor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kimsth/book_mgmt_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for Beginners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 - </a:t>
            </a:r>
            <a:r>
              <a:rPr lang="en-GB" dirty="0" smtClean="0"/>
              <a:t>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View Designs for our 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search for free HTML5 Templates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themehunt.com/item/1527507-boighor-free-books-library-ecommerce-store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Remove unnecessary component from the theme (Cleaning)</a:t>
            </a:r>
          </a:p>
          <a:p>
            <a:r>
              <a:rPr lang="en-US" dirty="0" smtClean="0"/>
              <a:t>Add the theme in the view (index, list and create page)</a:t>
            </a:r>
          </a:p>
          <a:p>
            <a:r>
              <a:rPr lang="en-US" dirty="0" smtClean="0"/>
              <a:t>Add theme assets to public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4294967295"/>
          </p:nvPr>
        </p:nvSpPr>
        <p:spPr>
          <a:xfrm>
            <a:off x="0" y="1489075"/>
            <a:ext cx="8369300" cy="307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 smtClean="0"/>
              <a:t>BUILDING </a:t>
            </a:r>
            <a:r>
              <a:rPr lang="en-US" sz="2800" dirty="0" smtClean="0"/>
              <a:t>CRUD APPLICATION PART </a:t>
            </a:r>
            <a:r>
              <a:rPr lang="en-US" sz="2800" dirty="0" smtClean="0"/>
              <a:t>2</a:t>
            </a:r>
            <a:endParaRPr lang="en-US" sz="2800" dirty="0" smtClean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/>
          </a:p>
          <a:p>
            <a:pPr marL="114300" lvl="0" indent="0" algn="ctr">
              <a:buNone/>
            </a:pPr>
            <a:r>
              <a:rPr lang="en-US" sz="2800" dirty="0" err="1" smtClean="0"/>
              <a:t>Github</a:t>
            </a:r>
            <a:r>
              <a:rPr lang="en-US" sz="2800" dirty="0" smtClean="0"/>
              <a:t> Link: </a:t>
            </a:r>
            <a:r>
              <a:rPr lang="en-US" sz="2800" dirty="0">
                <a:hlinkClick r:id="rId3"/>
              </a:rPr>
              <a:t>https://github.com/rakimsth/book_mgmt_system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body" idx="4294967295"/>
          </p:nvPr>
        </p:nvSpPr>
        <p:spPr>
          <a:xfrm>
            <a:off x="0" y="585788"/>
            <a:ext cx="8367713" cy="307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</a:rPr>
              <a:t>Q &amp; A</a:t>
            </a:r>
            <a:endParaRPr sz="6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GB" sz="2400" dirty="0" smtClean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CREATE YOUR OWN ANY KIND OF</a:t>
            </a:r>
          </a:p>
          <a:p>
            <a:pPr marL="45720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CRUD APPLICATION</a:t>
            </a:r>
            <a:endParaRPr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chapter Review…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 the express framework using express-generator</a:t>
            </a:r>
          </a:p>
          <a:p>
            <a:r>
              <a:rPr lang="en-US" dirty="0" smtClean="0"/>
              <a:t>Add configuration specific to the project (</a:t>
            </a:r>
            <a:r>
              <a:rPr lang="en-US" dirty="0" err="1" smtClean="0"/>
              <a:t>config</a:t>
            </a:r>
            <a:r>
              <a:rPr lang="en-US" dirty="0" smtClean="0"/>
              <a:t> folder aka </a:t>
            </a:r>
            <a:r>
              <a:rPr lang="en-US" dirty="0" err="1" smtClean="0"/>
              <a:t>env</a:t>
            </a:r>
            <a:r>
              <a:rPr lang="en-US" dirty="0" smtClean="0"/>
              <a:t> files)</a:t>
            </a:r>
          </a:p>
          <a:p>
            <a:r>
              <a:rPr lang="en-US" dirty="0" smtClean="0"/>
              <a:t>Add your necessary dependencies (</a:t>
            </a:r>
            <a:r>
              <a:rPr lang="en-US" dirty="0" err="1" smtClean="0"/>
              <a:t>package.json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 database to the project(</a:t>
            </a:r>
            <a:r>
              <a:rPr lang="en-US" dirty="0" err="1" smtClean="0"/>
              <a:t>app.json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Rearrange the file structure(routes …)</a:t>
            </a:r>
          </a:p>
          <a:p>
            <a:r>
              <a:rPr lang="en-US" dirty="0" smtClean="0"/>
              <a:t>Add Modules(based on your </a:t>
            </a:r>
            <a:r>
              <a:rPr lang="en-US" dirty="0" smtClean="0"/>
              <a:t>application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4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Designing Database (schema)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Creating Logic Controllers for CRUD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API’s to connect Controller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Testing the API with POSTMAN</a:t>
            </a: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Setting up VIEW Designs</a:t>
            </a:r>
            <a:endParaRPr lang="en-US" sz="1800" dirty="0" smtClean="0">
              <a:solidFill>
                <a:srgbClr val="FFFFFF"/>
              </a:solidFill>
            </a:endParaRPr>
          </a:p>
          <a:p>
            <a:pPr lvl="1" indent="-342900">
              <a:spcBef>
                <a:spcPts val="0"/>
              </a:spcBef>
              <a:buClr>
                <a:srgbClr val="FFFFFF"/>
              </a:buClr>
              <a:buSzPts val="1800"/>
              <a:buAutoNum type="arabicPeriod"/>
            </a:pPr>
            <a:endParaRPr lang="en-US" sz="1800" dirty="0">
              <a:solidFill>
                <a:srgbClr val="FFFFFF"/>
              </a:solidFill>
            </a:endParaRPr>
          </a:p>
          <a:p>
            <a:pPr marL="571500" lvl="1" indent="0"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19" y="1399978"/>
            <a:ext cx="2201077" cy="361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8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Modules/book/book.model.js</a:t>
            </a:r>
          </a:p>
          <a:p>
            <a:r>
              <a:rPr lang="en-US" dirty="0" smtClean="0"/>
              <a:t>Add the object property that defines the database model</a:t>
            </a:r>
          </a:p>
          <a:p>
            <a:r>
              <a:rPr lang="en-US" dirty="0" smtClean="0"/>
              <a:t>Rename your collection as your need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3" y="1311691"/>
            <a:ext cx="3310470" cy="370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Controllers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Include the model in controller</a:t>
            </a:r>
          </a:p>
          <a:p>
            <a:r>
              <a:rPr lang="en-US" dirty="0" smtClean="0"/>
              <a:t>Initialize the class with module name</a:t>
            </a:r>
          </a:p>
          <a:p>
            <a:r>
              <a:rPr lang="en-US" dirty="0" smtClean="0"/>
              <a:t>Create the empty functions for CRUD Operations</a:t>
            </a:r>
          </a:p>
          <a:p>
            <a:r>
              <a:rPr lang="en-US" dirty="0" smtClean="0"/>
              <a:t>Write code to interact with database in each function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99" y="1387365"/>
            <a:ext cx="2576674" cy="348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4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Basic </a:t>
            </a:r>
            <a:r>
              <a:rPr lang="en-GB" dirty="0" smtClean="0"/>
              <a:t>Routing [API Methods]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Methods</a:t>
            </a:r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sz="1600" dirty="0" smtClean="0"/>
              <a:t>GET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sz="1600" dirty="0" smtClean="0"/>
              <a:t>List/get individual details</a:t>
            </a:r>
            <a:endParaRPr lang="en-US" sz="1600" dirty="0" smtClean="0"/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sz="1600" dirty="0" smtClean="0"/>
              <a:t>POST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sz="1600" dirty="0" smtClean="0"/>
              <a:t>Add new data</a:t>
            </a:r>
            <a:endParaRPr lang="en-US" sz="1600" dirty="0" smtClean="0"/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sz="1600" dirty="0" smtClean="0"/>
              <a:t>PUT/PATCH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sz="1600" dirty="0" smtClean="0"/>
              <a:t>update the existing data</a:t>
            </a:r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sz="1600" dirty="0" smtClean="0"/>
              <a:t>DELETE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sz="1600" dirty="0" smtClean="0"/>
              <a:t>deleting the existing data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966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APIs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Include the router in this page</a:t>
            </a:r>
          </a:p>
          <a:p>
            <a:r>
              <a:rPr lang="en-US" dirty="0" smtClean="0"/>
              <a:t>Include the controller which needs to be called by router</a:t>
            </a:r>
          </a:p>
          <a:p>
            <a:r>
              <a:rPr lang="en-US" dirty="0" smtClean="0"/>
              <a:t>Mention the Methods by which router will be invoked</a:t>
            </a:r>
          </a:p>
          <a:p>
            <a:r>
              <a:rPr lang="en-US" dirty="0" smtClean="0"/>
              <a:t>Call the specific controller regarding that </a:t>
            </a:r>
            <a:r>
              <a:rPr lang="en-US" dirty="0" err="1" smtClean="0"/>
              <a:t>api</a:t>
            </a:r>
            <a:r>
              <a:rPr lang="en-US" dirty="0" smtClean="0"/>
              <a:t> routes</a:t>
            </a:r>
          </a:p>
          <a:p>
            <a:r>
              <a:rPr lang="en-US" dirty="0" smtClean="0"/>
              <a:t>Return the data in JSON format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6" y="1374752"/>
            <a:ext cx="2499827" cy="341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5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API in POSTMAN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Choose method from dropdown</a:t>
            </a:r>
          </a:p>
          <a:p>
            <a:r>
              <a:rPr lang="en-US" dirty="0" smtClean="0"/>
              <a:t>Write the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Select the BODY option</a:t>
            </a:r>
          </a:p>
          <a:p>
            <a:r>
              <a:rPr lang="en-US" dirty="0" smtClean="0"/>
              <a:t>Select raw format and JSON in dropdown</a:t>
            </a:r>
          </a:p>
          <a:p>
            <a:r>
              <a:rPr lang="en-US" dirty="0" smtClean="0"/>
              <a:t>Give the Object in the input text area</a:t>
            </a:r>
          </a:p>
          <a:p>
            <a:endParaRPr lang="en-US" dirty="0"/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Object should be exact as our model is designed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5" y="1631861"/>
            <a:ext cx="4863963" cy="22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8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306</Words>
  <Application>Microsoft Office PowerPoint</Application>
  <PresentationFormat>On-screen Show (16:9)</PresentationFormat>
  <Paragraphs>67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Roboto Slab</vt:lpstr>
      <vt:lpstr>Marina</vt:lpstr>
      <vt:lpstr>JS for Beginners</vt:lpstr>
      <vt:lpstr>Last chapter Review…</vt:lpstr>
      <vt:lpstr>Class Objective</vt:lpstr>
      <vt:lpstr>Last Class</vt:lpstr>
      <vt:lpstr>Designing Schema</vt:lpstr>
      <vt:lpstr>Defining Controllers</vt:lpstr>
      <vt:lpstr>Basic Routing [API Methods]</vt:lpstr>
      <vt:lpstr>Writing APIs</vt:lpstr>
      <vt:lpstr>Test the API in POSTMAN</vt:lpstr>
      <vt:lpstr>Picking View Designs for our App</vt:lpstr>
      <vt:lpstr>PowerPoint Presentation</vt:lpstr>
      <vt:lpstr>PowerPoint Presentation</vt:lpstr>
      <vt:lpstr>Assignments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for Beginners</dc:title>
  <dc:creator>Raktim</dc:creator>
  <cp:lastModifiedBy>Raktim</cp:lastModifiedBy>
  <cp:revision>14</cp:revision>
  <dcterms:modified xsi:type="dcterms:W3CDTF">2020-02-29T18:18:39Z</dcterms:modified>
</cp:coreProperties>
</file>