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61a85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61a85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c61a85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c61a85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c61a854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c61a854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c61a854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c61a854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c61a854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c61a854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61a854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61a854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c61a854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c61a854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61a854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61a854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c61a854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c61a854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61a854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61a854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c61a85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c61a85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c61a85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c61a85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c61a85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c61a85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c61a854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c61a85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1a85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1a85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1a85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1a85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c61a854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c61a85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c61a85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c61a85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owercourse-raktim/DWIT-class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for Beginners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- 2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Advance Datatype for storing ordered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Initialization: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let arr = new Array();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let arr = [];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Eg: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let college= ["DWIT", "St. Xavier’s", "Texas"];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let arr = [ 'Apple', { name: 'John' }, true, function() { alert('hello'); } 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/>
              <a:t>Exercise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your own one Array sample with </a:t>
            </a:r>
            <a:r>
              <a:rPr lang="en-GB"/>
              <a:t>at least</a:t>
            </a:r>
            <a:r>
              <a:rPr lang="en-GB"/>
              <a:t> 5 elements.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Extracts the last element of the array and returns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Syntax: Arrayname.pop()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Append the element to the end of the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Syntax: Arrayname.push(“Raktim Shrestha”);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SHIFT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Extracts the first element of the array and returns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Syntax: Arrayname.shift();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UNSHIFT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Add the element to the beginning of the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Syntax: Arrayname.unshift(“Jesus”);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Let’s try 5 array operations.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Create an array styles with items “Jazz” and “Blues”.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Append “Rock-n-Roll” to the end.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Replace the value in the middle by “Classics”.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Your code for finding the middle value should work for any arrays with odd length.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Strip off the first value of the array and show it.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Prepend Rap and Reggae to the array.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The array in the process: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Jazz, Blues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Jazz, Blues, Rock-n-Roll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Jazz, Classics, Rock-n-Roll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Classics, Rock-n-Roll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Rap, Reggae, Classics, Rock-n-Roll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let styles = ["Jazz", "Blues"];</a:t>
            </a:r>
            <a:endParaRPr sz="14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styles.push("Rock-n-Roll");</a:t>
            </a:r>
            <a:endParaRPr sz="14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styles[Math.floor((styles.length - 1) / 2)] = "Classics";</a:t>
            </a:r>
            <a:endParaRPr sz="14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alert( styles.shift() );</a:t>
            </a:r>
            <a:endParaRPr sz="14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styles.unshift("Rap", "Reggae");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Simply, Classes are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Initialized with keyword </a:t>
            </a:r>
            <a:r>
              <a:rPr lang="en-GB">
                <a:solidFill>
                  <a:srgbClr val="FF0000"/>
                </a:solidFill>
              </a:rPr>
              <a:t>class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Syntax: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class MyClass {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// class methods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constructor() { ... }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method1() { ... }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method2() { ... }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method3() { ... }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...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They are initialized by the keyword </a:t>
            </a:r>
            <a:r>
              <a:rPr lang="en-GB">
                <a:solidFill>
                  <a:srgbClr val="FF0000"/>
                </a:solidFill>
              </a:rPr>
              <a:t>new </a:t>
            </a:r>
            <a:r>
              <a:rPr lang="en-GB"/>
              <a:t>for getting the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Contd… [Object Oriented Programming]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// Initializing a class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class Hero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constructor(name, level)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 this.name = name;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 this.level = level;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// Adding a method to the constructor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greet()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 return `${this.name} says hello.`;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026750" y="1489825"/>
            <a:ext cx="48966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Creating a new class from the parent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Mage extends Hero {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constructor(name, level, spell) {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Chain constructor with super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super(name, level);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Add a new property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this.spell = spell;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 hero1 = new Hero('Varg', 1);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 hero2 = new Mage('Lejon', 2, 'Magic Missile');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console.log(hero1.greet());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console.log(hero2.greet());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a rectangle class with takes in height and width.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Create a method called calculateArea which calculates the area using height and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Create another method called area which gets the area calculated by the above method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class Rectangle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constructor(height, width)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this.height = height;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this.width = width;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// Getter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get area()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return this.calcArea();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// Method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calcArea()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return this.height * this.width;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const square = new Rectangle(10, 10);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console.log(square.area); // 100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237900" y="585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</a:rPr>
              <a:t>Q &amp; A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https://github.com/powercourse-raktim/DWIT-class1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Error Handling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Try… catch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Objects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Access object data using for… in loop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Assign data inside object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Arrays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Operations: push(), pop(), shift(), unshift()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Class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Use Cases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Handling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Incase of error occurs, developer/user needs to know what the error is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Syntax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try{}catch(err){}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try{}catch(err){}finally{}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Eg</a:t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try {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alert('Start of try runs');  // (1) 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lalala; // error, variable is not defined!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alert('End of try (never reached)');  // (2)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} catch(err) {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alert(`Error has occurred!`); // (3)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to handle the error for the following variable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var a = 1;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var p = 2;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Use try catch and finally keyword using division operation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var a = 1;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//var p = 2;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try {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a = 1/p;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console.log(`New value of 'a' is ${a}`);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 catch (err) {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console.log(err.message);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 finally {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console.log(`Final value of 'a' is ${a}`)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Advanced stored variable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used to store keyed collections of various data and more complex entities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Stores the data in key value pair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Initialize: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let user = new Object(); // "object constructor" syntax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let user = {};  // "object literal" syntax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Syntax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let user = {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name: "Raktim Shrestha",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age: 26,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isStudent: true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contd...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5. For… in loop (access data from objects)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 sz="1200">
                <a:solidFill>
                  <a:srgbClr val="FFFFFF"/>
                </a:solidFill>
              </a:rPr>
              <a:t>for (let key in user) {</a:t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// keys</a:t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alert( key );  // name, age, isAdmin</a:t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// values for the keys</a:t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alert( user[key] ); // John, 30, true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6. Assign value to object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	// overwrite name, add isAdmin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Object.assign(user, { name: "Ram Shrestha", isAdmin: true });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Write the code, one line for each action: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Create an empty object user.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Add the property name with the value “Deerwalk”.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Add the property surname with the value “Institute”.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Change the value of the name to “IT”.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Remove the property name from the object.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let user = {};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user.name = "John";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user.surname = "Smith";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user.name = "Pete";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delete user.name;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