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65" r:id="rId12"/>
    <p:sldId id="266" r:id="rId13"/>
    <p:sldId id="276" r:id="rId14"/>
    <p:sldId id="273" r:id="rId15"/>
    <p:sldId id="274" r:id="rId16"/>
  </p:sldIdLst>
  <p:sldSz cx="9144000" cy="5143500" type="screen16x9"/>
  <p:notesSz cx="6858000" cy="9144000"/>
  <p:embeddedFontLst>
    <p:embeddedFont>
      <p:font typeface="Roboto" charset="0"/>
      <p:regular r:id="rId18"/>
      <p:bold r:id="rId19"/>
      <p:italic r:id="rId20"/>
      <p:boldItalic r:id="rId21"/>
    </p:embeddedFont>
    <p:embeddedFont>
      <p:font typeface="Roboto Slab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346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15219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dc61a8540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dc61a8540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dc61a854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dc61a854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dc61a8540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dc61a8540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dc61a8540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dc61a8540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dc61a854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dc61a854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dc61a854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dc61a854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dc61a8540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dc61a8540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dc61a8540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dc61a8540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dc61a854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dc61a854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dc61a854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dc61a854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dc61a854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dc61a854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dc61a854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dc61a854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kimsth/book_mgmt_syste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 for Beginners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Class - </a:t>
            </a:r>
            <a:r>
              <a:rPr lang="en-GB" dirty="0" smtClean="0"/>
              <a:t>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Bin folder represent </a:t>
            </a:r>
            <a:r>
              <a:rPr lang="en-US" dirty="0" err="1" smtClean="0"/>
              <a:t>nodeJS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Public folder holds assets</a:t>
            </a:r>
          </a:p>
          <a:p>
            <a:r>
              <a:rPr lang="en-US" dirty="0" smtClean="0"/>
              <a:t>Routes hold the navigation in sites</a:t>
            </a:r>
          </a:p>
          <a:p>
            <a:r>
              <a:rPr lang="en-US" dirty="0" smtClean="0"/>
              <a:t>Views hold the page content/data representation</a:t>
            </a:r>
          </a:p>
          <a:p>
            <a:r>
              <a:rPr lang="en-US" dirty="0" smtClean="0"/>
              <a:t>App.js holds our web application configuration</a:t>
            </a:r>
          </a:p>
          <a:p>
            <a:r>
              <a:rPr lang="en-US" dirty="0" err="1" smtClean="0"/>
              <a:t>Package.json</a:t>
            </a:r>
            <a:r>
              <a:rPr lang="en-US" dirty="0" smtClean="0"/>
              <a:t> holds dependencies used in our application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14" y="1563939"/>
            <a:ext cx="1939649" cy="336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780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Basic Routing</a:t>
            </a:r>
            <a:endParaRPr dirty="0"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smtClean="0"/>
              <a:t>Methods</a:t>
            </a:r>
          </a:p>
          <a:p>
            <a:pPr lvl="1" indent="-342900">
              <a:spcBef>
                <a:spcPts val="0"/>
              </a:spcBef>
              <a:buSzPts val="1800"/>
              <a:buAutoNum type="arabicPeriod"/>
            </a:pPr>
            <a:r>
              <a:rPr lang="en-US" sz="1600" dirty="0" smtClean="0"/>
              <a:t>GET 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-US" sz="1600" dirty="0" smtClean="0"/>
              <a:t>list</a:t>
            </a:r>
          </a:p>
          <a:p>
            <a:pPr lvl="1" indent="-342900">
              <a:spcBef>
                <a:spcPts val="0"/>
              </a:spcBef>
              <a:buSzPts val="1800"/>
              <a:buAutoNum type="arabicPeriod"/>
            </a:pPr>
            <a:r>
              <a:rPr lang="en-US" sz="1600" dirty="0" smtClean="0"/>
              <a:t>POST 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-US" sz="1600" dirty="0" smtClean="0"/>
              <a:t>add/create</a:t>
            </a:r>
          </a:p>
          <a:p>
            <a:pPr lvl="1" indent="-342900">
              <a:spcBef>
                <a:spcPts val="0"/>
              </a:spcBef>
              <a:buSzPts val="1800"/>
              <a:buAutoNum type="arabicPeriod"/>
            </a:pPr>
            <a:r>
              <a:rPr lang="en-US" sz="1600" dirty="0" smtClean="0"/>
              <a:t>PUT/PATCH 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-US" sz="1600" dirty="0" smtClean="0"/>
              <a:t>update the existing data</a:t>
            </a:r>
          </a:p>
          <a:p>
            <a:pPr lvl="1" indent="-342900">
              <a:spcBef>
                <a:spcPts val="0"/>
              </a:spcBef>
              <a:buSzPts val="1800"/>
              <a:buAutoNum type="arabicPeriod"/>
            </a:pPr>
            <a:r>
              <a:rPr lang="en-US" sz="1600" dirty="0" smtClean="0"/>
              <a:t>DELETE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-US" sz="1600" dirty="0" smtClean="0"/>
              <a:t>deleting the existing data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800" dirty="0" smtClean="0"/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800" dirty="0"/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dirty="0" smtClean="0"/>
              <a:t>BUILDING CRUD APPLICATION PART 1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800" dirty="0"/>
          </a:p>
          <a:p>
            <a:pPr marL="114300" lvl="0" indent="0" algn="ctr">
              <a:buNone/>
            </a:pPr>
            <a:r>
              <a:rPr lang="en-US" sz="2800" dirty="0" err="1" smtClean="0"/>
              <a:t>Github</a:t>
            </a:r>
            <a:r>
              <a:rPr lang="en-US" sz="2800" dirty="0" smtClean="0"/>
              <a:t> Link: </a:t>
            </a:r>
            <a:r>
              <a:rPr lang="en-US" sz="2800" dirty="0">
                <a:hlinkClick r:id="rId3"/>
              </a:rPr>
              <a:t>https://github.com/rakimsth/book_mgmt_system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 the express framework using express-generator</a:t>
            </a:r>
          </a:p>
          <a:p>
            <a:r>
              <a:rPr lang="en-US" dirty="0" smtClean="0"/>
              <a:t>Add configuration specific to the project (</a:t>
            </a:r>
            <a:r>
              <a:rPr lang="en-US" dirty="0" err="1" smtClean="0"/>
              <a:t>config</a:t>
            </a:r>
            <a:r>
              <a:rPr lang="en-US" dirty="0" smtClean="0"/>
              <a:t> folder aka </a:t>
            </a:r>
            <a:r>
              <a:rPr lang="en-US" dirty="0" err="1" smtClean="0"/>
              <a:t>env</a:t>
            </a:r>
            <a:r>
              <a:rPr lang="en-US" dirty="0" smtClean="0"/>
              <a:t> files)</a:t>
            </a:r>
          </a:p>
          <a:p>
            <a:r>
              <a:rPr lang="en-US" dirty="0" smtClean="0"/>
              <a:t>Add your necessary dependencies (</a:t>
            </a:r>
            <a:r>
              <a:rPr lang="en-US" dirty="0" err="1" smtClean="0"/>
              <a:t>package.json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Connect database to the project(</a:t>
            </a:r>
            <a:r>
              <a:rPr lang="en-US" dirty="0" err="1" smtClean="0"/>
              <a:t>app.json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Rearrange the file structure(routes …)</a:t>
            </a:r>
          </a:p>
          <a:p>
            <a:r>
              <a:rPr lang="en-US" dirty="0" smtClean="0"/>
              <a:t>Add Modules(based on your application)</a:t>
            </a:r>
          </a:p>
          <a:p>
            <a:pPr lvl="1"/>
            <a:r>
              <a:rPr lang="en-US" dirty="0" smtClean="0"/>
              <a:t>CRUD Operations</a:t>
            </a:r>
            <a:endParaRPr lang="en-US" dirty="0"/>
          </a:p>
          <a:p>
            <a:r>
              <a:rPr lang="en-US" dirty="0"/>
              <a:t>Add </a:t>
            </a:r>
            <a:r>
              <a:rPr lang="en-US" dirty="0" smtClean="0"/>
              <a:t>Views(UI Files)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237900" y="585849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FFFFFF"/>
                </a:solidFill>
              </a:rPr>
              <a:t>Q &amp; A</a:t>
            </a:r>
            <a:endParaRPr sz="6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Assignments</a:t>
            </a:r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en-GB" sz="2400" dirty="0" smtClean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CREATE YOUR OWN ANY KIND OF</a:t>
            </a:r>
          </a:p>
          <a:p>
            <a:pPr marL="45720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CRUD APPLICATION</a:t>
            </a:r>
            <a:endParaRPr sz="240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Objective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Previous Lessons Review</a:t>
            </a: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Functions</a:t>
            </a: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Classes</a:t>
            </a: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Object/Arrays</a:t>
            </a:r>
            <a:endParaRPr lang="en-US" dirty="0" smtClean="0">
              <a:solidFill>
                <a:srgbClr val="FFFFFF"/>
              </a:solidFill>
            </a:endParaRPr>
          </a:p>
          <a:p>
            <a:pPr lvl="0">
              <a:buClr>
                <a:srgbClr val="FFFFFF"/>
              </a:buClr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Software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Installation</a:t>
            </a: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Introduction</a:t>
            </a:r>
            <a:endParaRPr lang="en-US" dirty="0">
              <a:solidFill>
                <a:srgbClr val="FFFFFF"/>
              </a:solidFill>
            </a:endParaRP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How to use</a:t>
            </a:r>
            <a:endParaRPr lang="en-US" dirty="0">
              <a:solidFill>
                <a:srgbClr val="FFFFFF"/>
              </a:solidFill>
            </a:endParaRPr>
          </a:p>
          <a:p>
            <a:pPr lvl="0">
              <a:buClr>
                <a:srgbClr val="FFFFFF"/>
              </a:buClr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Intro to </a:t>
            </a:r>
            <a:r>
              <a:rPr lang="en-US" dirty="0" err="1" smtClean="0">
                <a:solidFill>
                  <a:srgbClr val="FFFFFF"/>
                </a:solidFill>
              </a:rPr>
              <a:t>NodeJS</a:t>
            </a:r>
            <a:endParaRPr lang="en-US" dirty="0">
              <a:solidFill>
                <a:srgbClr val="FFFFFF"/>
              </a:solidFill>
            </a:endParaRP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Introduction</a:t>
            </a: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Express</a:t>
            </a:r>
          </a:p>
          <a:p>
            <a:pPr lvl="0">
              <a:buClr>
                <a:srgbClr val="FFFFFF"/>
              </a:buClr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Project Setup</a:t>
            </a:r>
            <a:endParaRPr lang="en-US" dirty="0">
              <a:solidFill>
                <a:srgbClr val="FFFFFF"/>
              </a:solidFill>
            </a:endParaRP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Building CRUD App</a:t>
            </a: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endParaRPr lang="en-US" dirty="0">
              <a:solidFill>
                <a:srgbClr val="FFFFFF"/>
              </a:solidFill>
            </a:endParaRPr>
          </a:p>
          <a:p>
            <a:pPr marL="571500" lvl="1" indent="0">
              <a:spcBef>
                <a:spcPts val="0"/>
              </a:spcBef>
              <a:buClr>
                <a:srgbClr val="FFFFFF"/>
              </a:buClr>
              <a:buSzPts val="1800"/>
              <a:buNone/>
            </a:pPr>
            <a:endParaRPr lang="en-US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Review Session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 dirty="0" smtClean="0">
                <a:solidFill>
                  <a:srgbClr val="FFFFFF"/>
                </a:solidFill>
              </a:rPr>
              <a:t>Functions</a:t>
            </a:r>
            <a:endParaRPr lang="en-GB" dirty="0">
              <a:solidFill>
                <a:srgbClr val="FFFFFF"/>
              </a:solidFill>
            </a:endParaRP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en-GB" dirty="0" smtClean="0">
                <a:solidFill>
                  <a:srgbClr val="FFFFFF"/>
                </a:solidFill>
              </a:rPr>
              <a:t>Exercise:</a:t>
            </a:r>
            <a:endParaRPr lang="en-GB" dirty="0">
              <a:solidFill>
                <a:srgbClr val="FFFFFF"/>
              </a:solidFill>
            </a:endParaRP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endParaRPr lang="en-GB" dirty="0" smtClean="0">
              <a:solidFill>
                <a:srgbClr val="FFFFFF"/>
              </a:solidFill>
            </a:endParaRPr>
          </a:p>
          <a:p>
            <a:pPr marL="571500" lvl="1" indent="0">
              <a:spcBef>
                <a:spcPts val="0"/>
              </a:spcBef>
              <a:buClr>
                <a:srgbClr val="FFFFFF"/>
              </a:buClr>
              <a:buSzPts val="1800"/>
              <a:buNone/>
            </a:pPr>
            <a:r>
              <a:rPr lang="en-GB" dirty="0" smtClean="0">
                <a:solidFill>
                  <a:srgbClr val="FFFFFF"/>
                </a:solidFill>
              </a:rPr>
              <a:t>Write a function that converts normal sentence into all uppercase sentence</a:t>
            </a:r>
          </a:p>
          <a:p>
            <a:pPr marL="571500" lvl="1" indent="0">
              <a:spcBef>
                <a:spcPts val="0"/>
              </a:spcBef>
              <a:buClr>
                <a:srgbClr val="FFFFFF"/>
              </a:buClr>
              <a:buSzPts val="1800"/>
              <a:buNone/>
            </a:pPr>
            <a:r>
              <a:rPr lang="en-GB" dirty="0" err="1" smtClean="0">
                <a:solidFill>
                  <a:srgbClr val="FFFFFF"/>
                </a:solidFill>
              </a:rPr>
              <a:t>Eg</a:t>
            </a:r>
            <a:r>
              <a:rPr lang="en-GB" dirty="0" smtClean="0">
                <a:solidFill>
                  <a:srgbClr val="FFFFFF"/>
                </a:solidFill>
              </a:rPr>
              <a:t>:  I love to code =&gt; I LOVE TO CODE</a:t>
            </a:r>
          </a:p>
          <a:p>
            <a:pPr lvl="0">
              <a:buClr>
                <a:srgbClr val="FFFFFF"/>
              </a:buClr>
              <a:buAutoNum type="arabicPeriod"/>
            </a:pPr>
            <a:r>
              <a:rPr lang="en-GB" dirty="0" smtClean="0">
                <a:solidFill>
                  <a:srgbClr val="FFFFFF"/>
                </a:solidFill>
              </a:rPr>
              <a:t>Class</a:t>
            </a:r>
            <a:endParaRPr lang="en-GB" dirty="0">
              <a:solidFill>
                <a:srgbClr val="FFFFFF"/>
              </a:solidFill>
            </a:endParaRP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en-GB" dirty="0">
                <a:solidFill>
                  <a:srgbClr val="FFFFFF"/>
                </a:solidFill>
              </a:rPr>
              <a:t>Exercise:</a:t>
            </a: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endParaRPr lang="en-GB" dirty="0">
              <a:solidFill>
                <a:srgbClr val="FFFFFF"/>
              </a:solidFill>
            </a:endParaRPr>
          </a:p>
          <a:p>
            <a:pPr marL="571500" lvl="1" indent="0">
              <a:spcBef>
                <a:spcPts val="0"/>
              </a:spcBef>
              <a:buClr>
                <a:srgbClr val="FFFFFF"/>
              </a:buClr>
              <a:buSzPts val="1800"/>
              <a:buNone/>
            </a:pPr>
            <a:r>
              <a:rPr lang="en-GB" dirty="0" smtClean="0">
                <a:solidFill>
                  <a:srgbClr val="FFFFFF"/>
                </a:solidFill>
              </a:rPr>
              <a:t>Define a class with function called </a:t>
            </a:r>
            <a:r>
              <a:rPr lang="en-GB" dirty="0" err="1" smtClean="0">
                <a:solidFill>
                  <a:srgbClr val="FFFFFF"/>
                </a:solidFill>
              </a:rPr>
              <a:t>showTodayDate</a:t>
            </a:r>
            <a:r>
              <a:rPr lang="en-GB" dirty="0" smtClean="0">
                <a:solidFill>
                  <a:srgbClr val="FFFFFF"/>
                </a:solidFill>
              </a:rPr>
              <a:t>() which gives today date and time in YYYY-MM-DD </a:t>
            </a:r>
            <a:r>
              <a:rPr lang="en-GB" dirty="0" err="1" smtClean="0">
                <a:solidFill>
                  <a:srgbClr val="FFFFFF"/>
                </a:solidFill>
              </a:rPr>
              <a:t>HH:mm</a:t>
            </a:r>
            <a:r>
              <a:rPr lang="en-GB" dirty="0" smtClean="0">
                <a:solidFill>
                  <a:srgbClr val="FFFFFF"/>
                </a:solidFill>
              </a:rPr>
              <a:t> format when called. </a:t>
            </a:r>
            <a:endParaRPr lang="en-GB" dirty="0">
              <a:solidFill>
                <a:srgbClr val="FFFFFF"/>
              </a:solidFill>
            </a:endParaRPr>
          </a:p>
          <a:p>
            <a:pPr marL="571500" lvl="1" indent="0">
              <a:spcBef>
                <a:spcPts val="0"/>
              </a:spcBef>
              <a:buClr>
                <a:srgbClr val="FFFFFF"/>
              </a:buClr>
              <a:buSzPts val="1800"/>
              <a:buNone/>
            </a:pPr>
            <a:r>
              <a:rPr lang="en-GB" dirty="0" err="1">
                <a:solidFill>
                  <a:srgbClr val="FFFFFF"/>
                </a:solidFill>
              </a:rPr>
              <a:t>Eg</a:t>
            </a:r>
            <a:r>
              <a:rPr lang="en-GB" dirty="0">
                <a:solidFill>
                  <a:srgbClr val="FFFFFF"/>
                </a:solidFill>
              </a:rPr>
              <a:t>:  </a:t>
            </a:r>
            <a:r>
              <a:rPr lang="en-GB" dirty="0" smtClean="0">
                <a:solidFill>
                  <a:srgbClr val="FFFFFF"/>
                </a:solidFill>
              </a:rPr>
              <a:t>Todays Date: 2020-02-30 10:00</a:t>
            </a:r>
          </a:p>
          <a:p>
            <a:pPr marL="571500" lvl="1" indent="0">
              <a:spcBef>
                <a:spcPts val="0"/>
              </a:spcBef>
              <a:buClr>
                <a:srgbClr val="FFFFFF"/>
              </a:buClr>
              <a:buSzPts val="1800"/>
              <a:buNone/>
            </a:pPr>
            <a:endParaRPr lang="en-GB" dirty="0">
              <a:solidFill>
                <a:srgbClr val="FFFFFF"/>
              </a:solidFill>
            </a:endParaRPr>
          </a:p>
          <a:p>
            <a:pPr marL="571500" lvl="1" indent="0">
              <a:spcBef>
                <a:spcPts val="0"/>
              </a:spcBef>
              <a:buClr>
                <a:srgbClr val="FFFFFF"/>
              </a:buClr>
              <a:buSzPts val="1800"/>
              <a:buNone/>
            </a:pPr>
            <a:endParaRPr lang="en-GB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FFFFFF"/>
              </a:buClr>
              <a:buAutoNum type="arabicPeriod"/>
            </a:pPr>
            <a:r>
              <a:rPr lang="en-GB" dirty="0" smtClean="0">
                <a:solidFill>
                  <a:srgbClr val="FFFFFF"/>
                </a:solidFill>
              </a:rPr>
              <a:t>Object/Array</a:t>
            </a:r>
            <a:endParaRPr lang="en-GB" dirty="0">
              <a:solidFill>
                <a:srgbClr val="FFFFFF"/>
              </a:solidFill>
            </a:endParaRP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en-GB" dirty="0">
                <a:solidFill>
                  <a:srgbClr val="FFFFFF"/>
                </a:solidFill>
              </a:rPr>
              <a:t>Exercise:</a:t>
            </a:r>
            <a:endParaRPr lang="en-GB" dirty="0" smtClean="0"/>
          </a:p>
          <a:p>
            <a:pPr marL="285750" indent="-285750"/>
            <a:r>
              <a:rPr lang="en-GB" dirty="0" smtClean="0"/>
              <a:t>Define an Object called book</a:t>
            </a: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en-GB" dirty="0" smtClean="0"/>
              <a:t>Book should have name, pages, and author as property</a:t>
            </a:r>
            <a:endParaRPr lang="en-GB" dirty="0"/>
          </a:p>
          <a:p>
            <a:pPr marL="285750" indent="-285750"/>
            <a:r>
              <a:rPr lang="en-GB" dirty="0" smtClean="0"/>
              <a:t>Add that book Object into Array</a:t>
            </a:r>
          </a:p>
          <a:p>
            <a:pPr marL="742950" lvl="1" indent="-285750"/>
            <a:r>
              <a:rPr lang="en-GB" dirty="0" smtClean="0"/>
              <a:t>Add other two more books into the array</a:t>
            </a:r>
          </a:p>
          <a:p>
            <a:pPr marL="1200150" lvl="2" indent="-285750"/>
            <a:r>
              <a:rPr lang="en-GB" dirty="0" err="1" smtClean="0"/>
              <a:t>Eg</a:t>
            </a:r>
            <a:r>
              <a:rPr lang="en-GB" dirty="0" smtClean="0"/>
              <a:t>: [{book1},{book2},{book3}]</a:t>
            </a:r>
            <a:endParaRPr lang="en-GB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Software installation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dirty="0" err="1" smtClean="0"/>
              <a:t>NodeJS</a:t>
            </a:r>
            <a:endParaRPr lang="en-US" dirty="0" smtClean="0"/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dirty="0" smtClean="0"/>
              <a:t>Yarn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dirty="0" err="1" smtClean="0"/>
              <a:t>MongoDB</a:t>
            </a:r>
            <a:endParaRPr lang="en-US" dirty="0" smtClean="0"/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dirty="0" err="1" smtClean="0"/>
              <a:t>MonogDB</a:t>
            </a:r>
            <a:r>
              <a:rPr lang="en-US" dirty="0" smtClean="0"/>
              <a:t> Compass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dirty="0" smtClean="0"/>
              <a:t>POSTMAN</a:t>
            </a:r>
            <a:endParaRPr lang="en-US" dirty="0" smtClean="0"/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endParaRPr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Software Installation Testing</a:t>
            </a:r>
            <a:endParaRPr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US" sz="1600" dirty="0" err="1" smtClean="0">
                <a:solidFill>
                  <a:srgbClr val="FFFFFF"/>
                </a:solidFill>
              </a:rPr>
              <a:t>Goto</a:t>
            </a:r>
            <a:r>
              <a:rPr lang="en-US" sz="1600" dirty="0" smtClean="0">
                <a:solidFill>
                  <a:srgbClr val="FFFFFF"/>
                </a:solidFill>
              </a:rPr>
              <a:t> Command Prompt or </a:t>
            </a:r>
            <a:r>
              <a:rPr lang="en-US" sz="1600" dirty="0" err="1" smtClean="0">
                <a:solidFill>
                  <a:srgbClr val="FFFFFF"/>
                </a:solidFill>
              </a:rPr>
              <a:t>Git</a:t>
            </a:r>
            <a:r>
              <a:rPr lang="en-US" sz="1600" dirty="0" smtClean="0">
                <a:solidFill>
                  <a:srgbClr val="FFFFFF"/>
                </a:solidFill>
              </a:rPr>
              <a:t> Bash and</a:t>
            </a: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Type the following command to execute the command</a:t>
            </a:r>
          </a:p>
          <a:p>
            <a:pPr lvl="2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node –v</a:t>
            </a:r>
          </a:p>
          <a:p>
            <a:pPr lvl="2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en-US" dirty="0" err="1" smtClean="0">
                <a:solidFill>
                  <a:srgbClr val="FFFFFF"/>
                </a:solidFill>
              </a:rPr>
              <a:t>npm</a:t>
            </a:r>
            <a:r>
              <a:rPr lang="en-US" dirty="0" smtClean="0">
                <a:solidFill>
                  <a:srgbClr val="FFFFFF"/>
                </a:solidFill>
              </a:rPr>
              <a:t> –v</a:t>
            </a:r>
          </a:p>
          <a:p>
            <a:pPr lvl="2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yarn –v</a:t>
            </a:r>
          </a:p>
          <a:p>
            <a:pPr lvl="2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mongo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Introduction to </a:t>
            </a:r>
            <a:r>
              <a:rPr lang="en-GB" dirty="0" err="1" smtClean="0"/>
              <a:t>NodeJS</a:t>
            </a:r>
            <a:endParaRPr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en-US" sz="1600" dirty="0" smtClean="0"/>
              <a:t>Free open </a:t>
            </a:r>
            <a:r>
              <a:rPr lang="en-US" sz="1600" dirty="0"/>
              <a:t>source server </a:t>
            </a:r>
            <a:r>
              <a:rPr lang="en-US" sz="1600" dirty="0" smtClean="0"/>
              <a:t>environment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600" dirty="0"/>
              <a:t>uses JavaScript on the </a:t>
            </a:r>
            <a:r>
              <a:rPr lang="en-US" sz="1600" dirty="0" smtClean="0"/>
              <a:t>server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600" dirty="0"/>
              <a:t>Node.js files have extension ".</a:t>
            </a:r>
            <a:r>
              <a:rPr lang="en-US" sz="1600" dirty="0" err="1"/>
              <a:t>js</a:t>
            </a:r>
            <a:r>
              <a:rPr lang="en-US" sz="1600" dirty="0"/>
              <a:t>"</a:t>
            </a:r>
            <a:endParaRPr lang="en-US" sz="160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600" b="1" dirty="0"/>
              <a:t> asynchronous </a:t>
            </a:r>
            <a:r>
              <a:rPr lang="en-US" sz="1600" b="1" dirty="0" smtClean="0"/>
              <a:t>programming!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allows multiple things to happen at the same </a:t>
            </a:r>
            <a:r>
              <a:rPr lang="en-US" sz="1200" dirty="0" smtClean="0"/>
              <a:t>time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600" b="1" dirty="0" smtClean="0"/>
              <a:t>Uses</a:t>
            </a:r>
          </a:p>
          <a:p>
            <a:r>
              <a:rPr lang="en-US" sz="1600" dirty="0"/>
              <a:t>Node.js can generate dynamic page content</a:t>
            </a:r>
          </a:p>
          <a:p>
            <a:r>
              <a:rPr lang="en-US" sz="1600" dirty="0"/>
              <a:t>Node.js can create, open, read, write, delete, and close files on the server</a:t>
            </a:r>
          </a:p>
          <a:p>
            <a:r>
              <a:rPr lang="en-US" sz="1600" dirty="0"/>
              <a:t>Node.js can collect form data</a:t>
            </a:r>
          </a:p>
          <a:p>
            <a:r>
              <a:rPr lang="en-US" sz="1600" dirty="0"/>
              <a:t>Node.js can add, delete, modify data in your database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 smtClean="0"/>
              <a:t>	</a:t>
            </a:r>
            <a:endParaRPr sz="12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Express (Web Application Framework)</a:t>
            </a:r>
            <a:endParaRPr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Font typeface="+mj-lt"/>
              <a:buAutoNum type="arabicPeriod"/>
            </a:pPr>
            <a:r>
              <a:rPr lang="en-US" dirty="0"/>
              <a:t>minimalist web framework for </a:t>
            </a:r>
            <a:r>
              <a:rPr lang="en-US" dirty="0" smtClean="0">
                <a:hlinkClick r:id="rId3"/>
              </a:rPr>
              <a:t>Node.js</a:t>
            </a:r>
            <a:endParaRPr lang="en-US" dirty="0" smtClean="0"/>
          </a:p>
          <a:p>
            <a:pPr marL="342900" lvl="0">
              <a:buFont typeface="+mj-lt"/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Why do we use it?</a:t>
            </a:r>
          </a:p>
          <a:p>
            <a:pPr marL="800100" lvl="1">
              <a:buFont typeface="+mj-lt"/>
              <a:buAutoNum type="arabicPeriod"/>
            </a:pPr>
            <a:r>
              <a:rPr lang="en-US" dirty="0" smtClean="0"/>
              <a:t>For scalable web applications</a:t>
            </a:r>
          </a:p>
          <a:p>
            <a:pPr marL="800100" lvl="1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For REST API (to create a routine which enable software to talk to itself or to other)</a:t>
            </a:r>
          </a:p>
          <a:p>
            <a:pPr marL="800100" lvl="1">
              <a:buFont typeface="+mj-lt"/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For Performance/Standard coding structure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Getting Started</a:t>
            </a:r>
            <a:endParaRPr dirty="0"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u="sng" dirty="0" smtClean="0"/>
              <a:t>Instructions (Basic Express Setup)</a:t>
            </a:r>
          </a:p>
          <a:p>
            <a:pPr marL="342900" lvl="0">
              <a:buFont typeface="+mj-lt"/>
              <a:buAutoNum type="arabicPeriod"/>
            </a:pP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-g </a:t>
            </a:r>
            <a:r>
              <a:rPr lang="en-US" dirty="0" smtClean="0"/>
              <a:t>express-generator</a:t>
            </a:r>
          </a:p>
          <a:p>
            <a:pPr marL="342900" lvl="0">
              <a:buFont typeface="+mj-lt"/>
              <a:buAutoNum type="arabicPeriod"/>
            </a:pPr>
            <a:r>
              <a:rPr lang="en-US" dirty="0"/>
              <a:t>express --</a:t>
            </a:r>
            <a:r>
              <a:rPr lang="en-US" dirty="0" smtClean="0"/>
              <a:t>view=pug/</a:t>
            </a:r>
            <a:r>
              <a:rPr lang="en-US" dirty="0" err="1" smtClean="0"/>
              <a:t>ejs</a:t>
            </a:r>
            <a:r>
              <a:rPr lang="en-US" dirty="0" smtClean="0"/>
              <a:t> </a:t>
            </a:r>
            <a:r>
              <a:rPr lang="en-US" dirty="0" err="1" smtClean="0"/>
              <a:t>myapp</a:t>
            </a:r>
            <a:endParaRPr lang="en-US" dirty="0" smtClean="0"/>
          </a:p>
          <a:p>
            <a:pPr marL="800100" lvl="1">
              <a:buFont typeface="+mj-lt"/>
              <a:buAutoNum type="arabicPeriod"/>
            </a:pPr>
            <a:r>
              <a:rPr lang="en-US" dirty="0" err="1" smtClean="0">
                <a:solidFill>
                  <a:srgbClr val="FFFFFF"/>
                </a:solidFill>
              </a:rPr>
              <a:t>Myapp</a:t>
            </a:r>
            <a:r>
              <a:rPr lang="en-US" dirty="0" smtClean="0">
                <a:solidFill>
                  <a:srgbClr val="FFFFFF"/>
                </a:solidFill>
              </a:rPr>
              <a:t> refers to project folder that you will be creating</a:t>
            </a:r>
          </a:p>
          <a:p>
            <a:pPr marL="800100" lvl="1">
              <a:buFont typeface="+mj-lt"/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Pug/</a:t>
            </a:r>
            <a:r>
              <a:rPr lang="en-US" dirty="0" err="1" smtClean="0">
                <a:solidFill>
                  <a:srgbClr val="FFFFFF"/>
                </a:solidFill>
              </a:rPr>
              <a:t>ejs</a:t>
            </a:r>
            <a:r>
              <a:rPr lang="en-US" dirty="0" smtClean="0">
                <a:solidFill>
                  <a:srgbClr val="FFFFFF"/>
                </a:solidFill>
              </a:rPr>
              <a:t> refers to the view </a:t>
            </a:r>
            <a:r>
              <a:rPr lang="en-US" dirty="0" err="1" smtClean="0">
                <a:solidFill>
                  <a:srgbClr val="FFFFFF"/>
                </a:solidFill>
              </a:rPr>
              <a:t>templating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endParaRPr lang="en-US" dirty="0" smtClean="0"/>
          </a:p>
          <a:p>
            <a:pPr marL="342900" lvl="0">
              <a:buFont typeface="+mj-lt"/>
              <a:buAutoNum type="arabicPeriod"/>
            </a:pPr>
            <a:r>
              <a:rPr lang="en-US" dirty="0" smtClean="0"/>
              <a:t>Exploring the Express Project</a:t>
            </a:r>
            <a:endParaRPr lang="en-US" dirty="0"/>
          </a:p>
          <a:p>
            <a:pPr marL="342900" lvl="0">
              <a:buFont typeface="+mj-lt"/>
              <a:buAutoNum type="arabicPeriod"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361</Words>
  <Application>Microsoft Office PowerPoint</Application>
  <PresentationFormat>On-screen Show (16:9)</PresentationFormat>
  <Paragraphs>110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Roboto</vt:lpstr>
      <vt:lpstr>Roboto Slab</vt:lpstr>
      <vt:lpstr>Marina</vt:lpstr>
      <vt:lpstr>JS for Beginners</vt:lpstr>
      <vt:lpstr>Class Objective</vt:lpstr>
      <vt:lpstr>Review Session</vt:lpstr>
      <vt:lpstr>Exercise</vt:lpstr>
      <vt:lpstr>Software installation</vt:lpstr>
      <vt:lpstr>Software Installation Testing</vt:lpstr>
      <vt:lpstr>Introduction to NodeJS</vt:lpstr>
      <vt:lpstr>Express (Web Application Framework)</vt:lpstr>
      <vt:lpstr>Getting Started</vt:lpstr>
      <vt:lpstr>Project Structure</vt:lpstr>
      <vt:lpstr>Basic Routing</vt:lpstr>
      <vt:lpstr>PowerPoint Presentation</vt:lpstr>
      <vt:lpstr>Steps</vt:lpstr>
      <vt:lpstr>PowerPoint Presentation</vt:lpstr>
      <vt:lpstr>Assignments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for Beginners</dc:title>
  <dc:creator>Raktim</dc:creator>
  <cp:lastModifiedBy>Raktim</cp:lastModifiedBy>
  <cp:revision>10</cp:revision>
  <dcterms:modified xsi:type="dcterms:W3CDTF">2020-02-29T15:26:41Z</dcterms:modified>
</cp:coreProperties>
</file>