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76" r:id="rId3"/>
    <p:sldId id="257" r:id="rId4"/>
    <p:sldId id="275" r:id="rId5"/>
    <p:sldId id="277" r:id="rId6"/>
    <p:sldId id="278" r:id="rId7"/>
    <p:sldId id="281" r:id="rId8"/>
    <p:sldId id="279" r:id="rId9"/>
    <p:sldId id="282" r:id="rId10"/>
    <p:sldId id="273" r:id="rId11"/>
    <p:sldId id="274" r:id="rId12"/>
  </p:sldIdLst>
  <p:sldSz cx="9144000" cy="5143500" type="screen16x9"/>
  <p:notesSz cx="6858000" cy="9144000"/>
  <p:embeddedFontLst>
    <p:embeddedFont>
      <p:font typeface="Roboto" charset="0"/>
      <p:regular r:id="rId14"/>
      <p:bold r:id="rId15"/>
      <p:italic r:id="rId16"/>
      <p:boldItalic r:id="rId17"/>
    </p:embeddedFont>
    <p:embeddedFont>
      <p:font typeface="Roboto Slab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1" d="100"/>
          <a:sy n="121" d="100"/>
        </p:scale>
        <p:origin x="-346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15219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dc61a854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dc61a854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dc61a8540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dc61a8540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833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dc61a8540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dc61a8540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dc61a8540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dc61a8540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JS for Beginners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Class - </a:t>
            </a:r>
            <a:r>
              <a:rPr lang="en-GB" dirty="0" smtClean="0"/>
              <a:t>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body" idx="4294967295"/>
          </p:nvPr>
        </p:nvSpPr>
        <p:spPr>
          <a:xfrm>
            <a:off x="0" y="585788"/>
            <a:ext cx="8367713" cy="3079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FFFFFF"/>
                </a:solidFill>
              </a:rPr>
              <a:t>Q &amp; A</a:t>
            </a:r>
            <a:endParaRPr sz="6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Assignments</a:t>
            </a:r>
            <a:endParaRPr dirty="0"/>
          </a:p>
        </p:txBody>
      </p:sp>
      <p:sp>
        <p:nvSpPr>
          <p:cNvPr id="172" name="Google Shape;172;p3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lang="en-GB" sz="2400" dirty="0" smtClean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 dirty="0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CREATE YOUR OWN ANY KIND OF</a:t>
            </a:r>
          </a:p>
          <a:p>
            <a:pPr marL="45720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 dirty="0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dirty="0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FULL CRUD </a:t>
            </a:r>
            <a:r>
              <a:rPr lang="en-GB" sz="2400" dirty="0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sz="2400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chapter Review…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indent="-342900">
              <a:spcBef>
                <a:spcPts val="0"/>
              </a:spcBef>
              <a:buClr>
                <a:srgbClr val="FFFFFF"/>
              </a:buClr>
              <a:buSzPts val="1800"/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Designing Database (schema)</a:t>
            </a:r>
          </a:p>
          <a:p>
            <a:pPr lvl="1" indent="-342900">
              <a:spcBef>
                <a:spcPts val="0"/>
              </a:spcBef>
              <a:buClr>
                <a:srgbClr val="FFFFFF"/>
              </a:buClr>
              <a:buSzPts val="1800"/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Creating Logic Controllers for CRUD</a:t>
            </a:r>
          </a:p>
          <a:p>
            <a:pPr lvl="1" indent="-342900">
              <a:spcBef>
                <a:spcPts val="0"/>
              </a:spcBef>
              <a:buClr>
                <a:srgbClr val="FFFFFF"/>
              </a:buClr>
              <a:buSzPts val="1800"/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API’s to connect Controller</a:t>
            </a:r>
          </a:p>
          <a:p>
            <a:pPr lvl="1" indent="-342900">
              <a:spcBef>
                <a:spcPts val="0"/>
              </a:spcBef>
              <a:buClr>
                <a:srgbClr val="FFFFFF"/>
              </a:buClr>
              <a:buSzPts val="1800"/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Testing the API with POSTMAN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849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Objective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indent="-342900">
              <a:spcBef>
                <a:spcPts val="0"/>
              </a:spcBef>
              <a:buClr>
                <a:srgbClr val="FFFFFF"/>
              </a:buClr>
              <a:buSzPts val="1800"/>
              <a:buAutoNum type="arabicPeriod"/>
            </a:pPr>
            <a:r>
              <a:rPr lang="en-US" sz="1800" dirty="0" smtClean="0">
                <a:solidFill>
                  <a:srgbClr val="FFFFFF"/>
                </a:solidFill>
              </a:rPr>
              <a:t>Stripping Website elements</a:t>
            </a:r>
          </a:p>
          <a:p>
            <a:pPr lvl="1" indent="-342900">
              <a:spcBef>
                <a:spcPts val="0"/>
              </a:spcBef>
              <a:buClr>
                <a:srgbClr val="FFFFFF"/>
              </a:buClr>
              <a:buSzPts val="1800"/>
              <a:buAutoNum type="arabicPeriod"/>
            </a:pPr>
            <a:r>
              <a:rPr lang="en-US" sz="1800" dirty="0" smtClean="0">
                <a:solidFill>
                  <a:srgbClr val="FFFFFF"/>
                </a:solidFill>
              </a:rPr>
              <a:t>Managing into smaller components</a:t>
            </a:r>
          </a:p>
          <a:p>
            <a:pPr lvl="1" indent="-342900">
              <a:spcBef>
                <a:spcPts val="0"/>
              </a:spcBef>
              <a:buClr>
                <a:srgbClr val="FFFFFF"/>
              </a:buClr>
              <a:buSzPts val="1800"/>
              <a:buAutoNum type="arabicPeriod"/>
            </a:pPr>
            <a:r>
              <a:rPr lang="en-US" sz="1800" dirty="0" smtClean="0">
                <a:solidFill>
                  <a:srgbClr val="FFFFFF"/>
                </a:solidFill>
              </a:rPr>
              <a:t>Send data to DB using form</a:t>
            </a:r>
          </a:p>
          <a:p>
            <a:pPr lvl="1" indent="-342900">
              <a:spcBef>
                <a:spcPts val="0"/>
              </a:spcBef>
              <a:buClr>
                <a:srgbClr val="FFFFFF"/>
              </a:buClr>
              <a:buSzPts val="1800"/>
              <a:buAutoNum type="arabicPeriod"/>
            </a:pPr>
            <a:r>
              <a:rPr lang="en-US" sz="1800" dirty="0" smtClean="0">
                <a:solidFill>
                  <a:srgbClr val="FFFFFF"/>
                </a:solidFill>
              </a:rPr>
              <a:t>Managing View Routes</a:t>
            </a:r>
          </a:p>
          <a:p>
            <a:pPr lvl="1" indent="-342900">
              <a:spcBef>
                <a:spcPts val="0"/>
              </a:spcBef>
              <a:buClr>
                <a:srgbClr val="FFFFFF"/>
              </a:buClr>
              <a:buSzPts val="1800"/>
              <a:buAutoNum type="arabicPeriod"/>
            </a:pPr>
            <a:r>
              <a:rPr lang="en-US" sz="1800" dirty="0" smtClean="0">
                <a:solidFill>
                  <a:srgbClr val="FFFFFF"/>
                </a:solidFill>
              </a:rPr>
              <a:t>Printing the Data from DB to EJS</a:t>
            </a:r>
          </a:p>
          <a:p>
            <a:pPr lvl="1" indent="-342900">
              <a:spcBef>
                <a:spcPts val="0"/>
              </a:spcBef>
              <a:buClr>
                <a:srgbClr val="FFFFFF"/>
              </a:buClr>
              <a:buSzPts val="1800"/>
              <a:buAutoNum type="arabicPeriod"/>
            </a:pPr>
            <a:endParaRPr lang="en-US" sz="1800" dirty="0" smtClean="0">
              <a:solidFill>
                <a:srgbClr val="FFFFFF"/>
              </a:solidFill>
            </a:endParaRPr>
          </a:p>
          <a:p>
            <a:pPr lvl="1" indent="-342900">
              <a:spcBef>
                <a:spcPts val="0"/>
              </a:spcBef>
              <a:buClr>
                <a:srgbClr val="FFFFFF"/>
              </a:buClr>
              <a:buSzPts val="1800"/>
              <a:buAutoNum type="arabicPeriod"/>
            </a:pPr>
            <a:endParaRPr lang="en-US" sz="1800" dirty="0" smtClean="0">
              <a:solidFill>
                <a:srgbClr val="FFFFFF"/>
              </a:solidFill>
            </a:endParaRPr>
          </a:p>
          <a:p>
            <a:pPr lvl="1" indent="-342900">
              <a:spcBef>
                <a:spcPts val="0"/>
              </a:spcBef>
              <a:buClr>
                <a:srgbClr val="FFFFFF"/>
              </a:buClr>
              <a:buSzPts val="1800"/>
              <a:buAutoNum type="arabicPeriod"/>
            </a:pPr>
            <a:endParaRPr lang="en-US" sz="1800" dirty="0">
              <a:solidFill>
                <a:srgbClr val="FFFFFF"/>
              </a:solidFill>
            </a:endParaRPr>
          </a:p>
          <a:p>
            <a:pPr marL="571500" lvl="1" indent="0">
              <a:spcBef>
                <a:spcPts val="0"/>
              </a:spcBef>
              <a:buClr>
                <a:srgbClr val="FFFFFF"/>
              </a:buClr>
              <a:buSzPts val="1800"/>
              <a:buNone/>
            </a:pPr>
            <a:endParaRPr lang="en-US" sz="1800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598" y="1135116"/>
            <a:ext cx="960650" cy="3661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780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Stripping Web Elements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all the unnecessary elements from the website</a:t>
            </a:r>
          </a:p>
          <a:p>
            <a:r>
              <a:rPr lang="en-US" dirty="0" smtClean="0"/>
              <a:t>Add the important JS and CSS files of the website to the public folder</a:t>
            </a:r>
          </a:p>
          <a:p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PRO TIP:</a:t>
            </a:r>
            <a:br>
              <a:rPr lang="en-US" dirty="0" smtClean="0"/>
            </a:br>
            <a:r>
              <a:rPr lang="en-US" dirty="0" smtClean="0"/>
              <a:t>Use the </a:t>
            </a:r>
            <a:r>
              <a:rPr lang="en-US" dirty="0" err="1" smtClean="0"/>
              <a:t>cdn</a:t>
            </a:r>
            <a:r>
              <a:rPr lang="en-US" dirty="0" smtClean="0"/>
              <a:t> links for ease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93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Smaller Components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Further divide the web components</a:t>
            </a:r>
          </a:p>
          <a:p>
            <a:pPr marL="139700" indent="0">
              <a:buNone/>
            </a:pPr>
            <a:r>
              <a:rPr lang="en-US" dirty="0" smtClean="0"/>
              <a:t>Such as: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 smtClean="0"/>
              <a:t>Layouts, </a:t>
            </a:r>
            <a:r>
              <a:rPr lang="en-US" dirty="0" err="1" smtClean="0"/>
              <a:t>navbar</a:t>
            </a:r>
            <a:r>
              <a:rPr lang="en-US" dirty="0" smtClean="0"/>
              <a:t>, header, meta and so on…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83" y="1531423"/>
            <a:ext cx="180975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744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Sending methods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Use form to  send the data to the API</a:t>
            </a:r>
          </a:p>
          <a:p>
            <a:r>
              <a:rPr lang="en-US" dirty="0" smtClean="0"/>
              <a:t>Use method post &amp; add </a:t>
            </a:r>
            <a:r>
              <a:rPr lang="en-US" dirty="0" err="1" smtClean="0"/>
              <a:t>url</a:t>
            </a:r>
            <a:r>
              <a:rPr lang="en-US" dirty="0" smtClean="0"/>
              <a:t> in action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3" y="1349528"/>
            <a:ext cx="4796483" cy="3531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668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UI Routes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Similar to API</a:t>
            </a:r>
          </a:p>
          <a:p>
            <a:r>
              <a:rPr lang="en-US" dirty="0" smtClean="0"/>
              <a:t>Use the Method</a:t>
            </a:r>
          </a:p>
          <a:p>
            <a:r>
              <a:rPr lang="en-US" dirty="0" smtClean="0"/>
              <a:t>Add the URL Path</a:t>
            </a:r>
          </a:p>
          <a:p>
            <a:r>
              <a:rPr lang="en-US" dirty="0" smtClean="0"/>
              <a:t>Call the API controller</a:t>
            </a:r>
          </a:p>
          <a:p>
            <a:r>
              <a:rPr lang="en-US" dirty="0" smtClean="0"/>
              <a:t>Send the dat</a:t>
            </a:r>
            <a:r>
              <a:rPr lang="en-US" dirty="0" smtClean="0"/>
              <a:t>a to the page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12" y="1670750"/>
            <a:ext cx="4781533" cy="1431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756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the Data in EJS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Find the recursive template</a:t>
            </a:r>
          </a:p>
          <a:p>
            <a:r>
              <a:rPr lang="en-US" dirty="0" smtClean="0"/>
              <a:t>Use the &lt;% %&gt; to trigger the loop</a:t>
            </a:r>
          </a:p>
          <a:p>
            <a:r>
              <a:rPr lang="en-US" dirty="0" smtClean="0"/>
              <a:t>Print the data using &lt;%= %&gt;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50" y="1724660"/>
            <a:ext cx="4591991" cy="1630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586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184</Words>
  <Application>Microsoft Office PowerPoint</Application>
  <PresentationFormat>On-screen Show (16:9)</PresentationFormat>
  <Paragraphs>45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Roboto</vt:lpstr>
      <vt:lpstr>Roboto Slab</vt:lpstr>
      <vt:lpstr>Marina</vt:lpstr>
      <vt:lpstr>JS for Beginners</vt:lpstr>
      <vt:lpstr>Last chapter Review…</vt:lpstr>
      <vt:lpstr>Class Objective</vt:lpstr>
      <vt:lpstr>Last Class</vt:lpstr>
      <vt:lpstr>Stripping Web Elements</vt:lpstr>
      <vt:lpstr>Smaller Components</vt:lpstr>
      <vt:lpstr>Sending methods</vt:lpstr>
      <vt:lpstr>Managing UI Routes</vt:lpstr>
      <vt:lpstr>Print the Data in EJS</vt:lpstr>
      <vt:lpstr>PowerPoint Presentation</vt:lpstr>
      <vt:lpstr>Assignments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for Beginners</dc:title>
  <dc:creator>Raktim</dc:creator>
  <cp:lastModifiedBy>Raktim</cp:lastModifiedBy>
  <cp:revision>18</cp:revision>
  <dcterms:modified xsi:type="dcterms:W3CDTF">2020-03-07T04:02:35Z</dcterms:modified>
</cp:coreProperties>
</file>