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1" r:id="rId5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40" d="100"/>
          <a:sy n="40" d="100"/>
        </p:scale>
        <p:origin x="199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4AC-FD29-482E-8AA9-A7EB641B8111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AE52-0AF1-4741-AB80-ED3964C83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5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4AC-FD29-482E-8AA9-A7EB641B8111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AE52-0AF1-4741-AB80-ED3964C83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9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4AC-FD29-482E-8AA9-A7EB641B8111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AE52-0AF1-4741-AB80-ED3964C83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4AC-FD29-482E-8AA9-A7EB641B8111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AE52-0AF1-4741-AB80-ED3964C83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4AC-FD29-482E-8AA9-A7EB641B8111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AE52-0AF1-4741-AB80-ED3964C83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4AC-FD29-482E-8AA9-A7EB641B8111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AE52-0AF1-4741-AB80-ED3964C83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4AC-FD29-482E-8AA9-A7EB641B8111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AE52-0AF1-4741-AB80-ED3964C83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2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4AC-FD29-482E-8AA9-A7EB641B8111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AE52-0AF1-4741-AB80-ED3964C83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9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4AC-FD29-482E-8AA9-A7EB641B8111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AE52-0AF1-4741-AB80-ED3964C83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6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4AC-FD29-482E-8AA9-A7EB641B8111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AE52-0AF1-4741-AB80-ED3964C83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6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4AC-FD29-482E-8AA9-A7EB641B8111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AE52-0AF1-4741-AB80-ED3964C83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1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B4AC-FD29-482E-8AA9-A7EB641B8111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6AE52-0AF1-4741-AB80-ED3964C83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D6BD27C6-5D5F-1B34-8CFD-534492F8256F}"/>
              </a:ext>
            </a:extLst>
          </p:cNvPr>
          <p:cNvSpPr/>
          <p:nvPr/>
        </p:nvSpPr>
        <p:spPr>
          <a:xfrm flipH="1">
            <a:off x="3184264" y="4087009"/>
            <a:ext cx="5217458" cy="3012142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1CC982-9DD3-55BF-8085-A6C226093BDD}"/>
              </a:ext>
            </a:extLst>
          </p:cNvPr>
          <p:cNvSpPr/>
          <p:nvPr/>
        </p:nvSpPr>
        <p:spPr>
          <a:xfrm>
            <a:off x="5746377" y="5147982"/>
            <a:ext cx="654424" cy="632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34A9B8-C7E9-CD5D-1672-CDF573D46300}"/>
              </a:ext>
            </a:extLst>
          </p:cNvPr>
          <p:cNvCxnSpPr>
            <a:stCxn id="5" idx="4"/>
          </p:cNvCxnSpPr>
          <p:nvPr/>
        </p:nvCxnSpPr>
        <p:spPr>
          <a:xfrm>
            <a:off x="6073590" y="5779995"/>
            <a:ext cx="22411" cy="117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D86C8B-4868-0519-AEFC-ACF8D53A8391}"/>
              </a:ext>
            </a:extLst>
          </p:cNvPr>
          <p:cNvSpPr txBox="1"/>
          <p:nvPr/>
        </p:nvSpPr>
        <p:spPr>
          <a:xfrm>
            <a:off x="6240250" y="3775038"/>
            <a:ext cx="138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Fn</a:t>
            </a:r>
            <a:r>
              <a:rPr lang="en-US" dirty="0"/>
              <a:t> cos </a:t>
            </a:r>
            <a:r>
              <a:rPr lang="el-GR" dirty="0"/>
              <a:t>θ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D3058A-E824-B61B-0CCB-0A82F9756F19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4970033" y="3775038"/>
            <a:ext cx="872182" cy="146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10DDDA-F62E-FCA2-E2DE-C9ADE70E9A10}"/>
              </a:ext>
            </a:extLst>
          </p:cNvPr>
          <p:cNvSpPr txBox="1"/>
          <p:nvPr/>
        </p:nvSpPr>
        <p:spPr>
          <a:xfrm>
            <a:off x="5518673" y="4087009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5EDBE8-97DB-E09D-ED07-4835AD092B05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062259" y="3616418"/>
            <a:ext cx="11331" cy="153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A06F93-B9BD-8076-FC6B-88381089CFC6}"/>
              </a:ext>
            </a:extLst>
          </p:cNvPr>
          <p:cNvSpPr txBox="1"/>
          <p:nvPr/>
        </p:nvSpPr>
        <p:spPr>
          <a:xfrm>
            <a:off x="6096000" y="618790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Fg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AA25D-3B0F-8BED-2CD9-70CD01070E15}"/>
              </a:ext>
            </a:extLst>
          </p:cNvPr>
          <p:cNvCxnSpPr>
            <a:cxnSpLocks/>
          </p:cNvCxnSpPr>
          <p:nvPr/>
        </p:nvCxnSpPr>
        <p:spPr>
          <a:xfrm flipH="1">
            <a:off x="4435939" y="5463988"/>
            <a:ext cx="1357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891D30-55FD-89FA-7CA8-DD8122870F32}"/>
              </a:ext>
            </a:extLst>
          </p:cNvPr>
          <p:cNvSpPr txBox="1"/>
          <p:nvPr/>
        </p:nvSpPr>
        <p:spPr>
          <a:xfrm>
            <a:off x="3648144" y="6742805"/>
            <a:ext cx="143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θ</a:t>
            </a: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5A0A2B-9FC8-0CD5-460A-E4B697189197}"/>
              </a:ext>
            </a:extLst>
          </p:cNvPr>
          <p:cNvSpPr txBox="1"/>
          <p:nvPr/>
        </p:nvSpPr>
        <p:spPr>
          <a:xfrm>
            <a:off x="3184265" y="2705170"/>
            <a:ext cx="720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direction </a:t>
            </a:r>
            <a:r>
              <a:rPr lang="en-US" dirty="0" err="1"/>
              <a:t>si</a:t>
            </a:r>
            <a:r>
              <a:rPr lang="en-US" dirty="0"/>
              <a:t> to the left, not down the slope so normal force is the one doing centripetal.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9E56F-3D93-7164-0615-437690E5C3C6}"/>
              </a:ext>
            </a:extLst>
          </p:cNvPr>
          <p:cNvSpPr txBox="1"/>
          <p:nvPr/>
        </p:nvSpPr>
        <p:spPr>
          <a:xfrm>
            <a:off x="4507864" y="4873802"/>
            <a:ext cx="138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Fn</a:t>
            </a:r>
            <a:r>
              <a:rPr lang="en-US" dirty="0"/>
              <a:t> sin </a:t>
            </a:r>
            <a:r>
              <a:rPr lang="el-GR" dirty="0"/>
              <a:t>θ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199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AB258B7-B271-E032-0AF1-9E9A100DEB9A}"/>
              </a:ext>
            </a:extLst>
          </p:cNvPr>
          <p:cNvGrpSpPr/>
          <p:nvPr/>
        </p:nvGrpSpPr>
        <p:grpSpPr>
          <a:xfrm>
            <a:off x="208189" y="141686"/>
            <a:ext cx="11329307" cy="12602764"/>
            <a:chOff x="990600" y="797722"/>
            <a:chExt cx="9875446" cy="10892736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7AF21D66-3869-37B5-2854-D5FFC10FEB19}"/>
                </a:ext>
              </a:extLst>
            </p:cNvPr>
            <p:cNvSpPr/>
            <p:nvPr/>
          </p:nvSpPr>
          <p:spPr>
            <a:xfrm rot="16200000" flipH="1">
              <a:off x="4254039" y="5191227"/>
              <a:ext cx="8173515" cy="4824947"/>
            </a:xfrm>
            <a:prstGeom prst="parallelogram">
              <a:avLst>
                <a:gd name="adj" fmla="val 55821"/>
              </a:avLst>
            </a:prstGeom>
            <a:solidFill>
              <a:schemeClr val="tx1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2F8124D4-10B6-344A-A7B1-70E4008F2B63}"/>
                </a:ext>
              </a:extLst>
            </p:cNvPr>
            <p:cNvSpPr/>
            <p:nvPr/>
          </p:nvSpPr>
          <p:spPr>
            <a:xfrm rot="5400000">
              <a:off x="-570908" y="5190854"/>
              <a:ext cx="8173515" cy="4824947"/>
            </a:xfrm>
            <a:prstGeom prst="parallelogram">
              <a:avLst>
                <a:gd name="adj" fmla="val 55821"/>
              </a:avLst>
            </a:prstGeom>
            <a:solidFill>
              <a:schemeClr val="tx1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AB987818-C120-47DF-DDC0-57811564CB43}"/>
                </a:ext>
              </a:extLst>
            </p:cNvPr>
            <p:cNvSpPr/>
            <p:nvPr/>
          </p:nvSpPr>
          <p:spPr>
            <a:xfrm>
              <a:off x="990600" y="797722"/>
              <a:ext cx="9875446" cy="5774528"/>
            </a:xfrm>
            <a:prstGeom prst="diamond">
              <a:avLst/>
            </a:prstGeom>
            <a:solidFill>
              <a:schemeClr val="tx1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C04FB37-12F2-1D7D-8195-F219E4AC9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16" y="1019822"/>
            <a:ext cx="8823742" cy="5076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179B61-43B7-D04E-9F88-192F3DD4A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6" y="4586689"/>
            <a:ext cx="434600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630C1E-24A5-A41B-1682-975DB9B51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32" y="4586689"/>
            <a:ext cx="4346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1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C463E0-1893-E3CC-21C8-09EA4B656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30" y="3408829"/>
            <a:ext cx="8612069" cy="51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4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2C55FE-6CAD-EE1B-0556-69F128F1D8B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8877904">
            <a:off x="3713987" y="3715048"/>
            <a:ext cx="4764024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6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29</Words>
  <Application>Microsoft Office PowerPoint</Application>
  <PresentationFormat>Custom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simpleuser</dc:creator>
  <cp:lastModifiedBy>simpleuser</cp:lastModifiedBy>
  <cp:revision>1</cp:revision>
  <dcterms:created xsi:type="dcterms:W3CDTF">2022-07-31T01:27:14Z</dcterms:created>
  <dcterms:modified xsi:type="dcterms:W3CDTF">2022-07-31T01:37:09Z</dcterms:modified>
</cp:coreProperties>
</file>