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524155"/>
            <a:ext cx="3054600" cy="1537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SinsPlay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Comp 484 Final Project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326305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Thomas Wu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Dillon Hour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727650" y="419775"/>
            <a:ext cx="7688700" cy="535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Problem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1650" y="102547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gaming websites do not have a forum page for the community to communicate.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Usually gaming websites are messy and complicated to navigate.</a:t>
            </a:r>
          </a:p>
          <a:p>
            <a:pPr indent="-381000" lvl="0" marL="457200">
              <a:spcBef>
                <a:spcPts val="0"/>
              </a:spcBef>
              <a:buSzPts val="2400"/>
              <a:buChar char="●"/>
            </a:pPr>
            <a:r>
              <a:rPr lang="en" sz="2400"/>
              <a:t>Websites are user friendly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Motivation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more user friendly site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community within the game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solving within the community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Add games to the website that company has created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/>
              <a:t>Approach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Bootstrap 3.3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Xampp (PHP, MySQL, Apache)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" sz="2400"/>
              <a:t>GoDaddy for hosting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Landing Page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107475"/>
            <a:ext cx="9144000" cy="413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7650" y="512375"/>
            <a:ext cx="7688700" cy="535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Sign Up Page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572"/>
            <a:ext cx="91440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7650" y="512375"/>
            <a:ext cx="7688700" cy="535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Sign In Page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0" y="1047575"/>
            <a:ext cx="9144000" cy="40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484575"/>
            <a:ext cx="7688700" cy="535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Forum Page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775"/>
            <a:ext cx="9143999" cy="41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Functioning Merchandise Page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available games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Room for the community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Live leaderboard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