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84" r:id="rId8"/>
    <p:sldId id="285" r:id="rId9"/>
    <p:sldId id="265" r:id="rId10"/>
    <p:sldId id="292" r:id="rId11"/>
    <p:sldId id="293" r:id="rId12"/>
    <p:sldId id="294" r:id="rId13"/>
    <p:sldId id="295" r:id="rId14"/>
    <p:sldId id="288" r:id="rId15"/>
    <p:sldId id="290" r:id="rId16"/>
    <p:sldId id="291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05" autoAdjust="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A54468-958A-4772-B630-31338083236B}" type="datetimeFigureOut">
              <a:rPr lang="ko-KR" altLang="en-US" smtClean="0"/>
              <a:pPr/>
              <a:t>2012-11-25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A46FA5B-68E6-486C-B3A2-3BF405742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54452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김유신 </a:t>
            </a:r>
            <a:r>
              <a:rPr lang="en-US" altLang="ko-KR" dirty="0" smtClean="0"/>
              <a:t>06111022</a:t>
            </a:r>
            <a:endParaRPr lang="en-US" altLang="ko-KR" dirty="0" smtClean="0"/>
          </a:p>
          <a:p>
            <a:r>
              <a:rPr lang="ko-KR" altLang="en-US" dirty="0" err="1" smtClean="0"/>
              <a:t>이신호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07111169</a:t>
            </a:r>
          </a:p>
          <a:p>
            <a:r>
              <a:rPr lang="ko-KR" altLang="en-US" dirty="0" smtClean="0"/>
              <a:t>박근우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82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2952328" cy="55156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4283968" y="1412776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TetrisActivity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게임을 진행하는 </a:t>
            </a:r>
            <a:r>
              <a:rPr lang="en-US" altLang="ko-KR" dirty="0" smtClean="0"/>
              <a:t>Activity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RankingActivity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게임 진행 후 점수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저장하고 점수 순으로 랭킹을 볼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SettingActivity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플레이어의 이름과 블록의 색깔 또는 격자 눈금을 볼 수 있도록 환경설정이 가능한 </a:t>
            </a:r>
            <a:r>
              <a:rPr lang="en-US" altLang="ko-KR" dirty="0" smtClean="0"/>
              <a:t>Activity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tetris</a:t>
            </a:r>
            <a:r>
              <a:rPr lang="en-US" altLang="ko-KR" dirty="0" smtClean="0"/>
              <a:t>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570" y="980728"/>
            <a:ext cx="6925798" cy="56886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637472" cy="499601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b="0" dirty="0" smtClean="0"/>
              <a:t>플레이어의 점수를 저장하기 위해 </a:t>
            </a:r>
            <a:r>
              <a:rPr lang="en-US" altLang="ko-KR" sz="2000" b="0" dirty="0" err="1" smtClean="0"/>
              <a:t>SQLite</a:t>
            </a:r>
            <a:r>
              <a:rPr lang="en-US" altLang="ko-KR" sz="2000" b="0" dirty="0" smtClean="0"/>
              <a:t> Database </a:t>
            </a:r>
            <a:r>
              <a:rPr lang="ko-KR" altLang="en-US" sz="2000" b="0" dirty="0" smtClean="0"/>
              <a:t>이용</a:t>
            </a:r>
            <a:endParaRPr lang="en-US" altLang="ko-KR" sz="2000" b="0" dirty="0" smtClean="0"/>
          </a:p>
          <a:p>
            <a:pPr marL="457200" indent="-457200"/>
            <a:r>
              <a:rPr lang="en-US" altLang="ko-KR" sz="2000" b="0" dirty="0" smtClean="0"/>
              <a:t>	</a:t>
            </a:r>
            <a:r>
              <a:rPr lang="en-US" altLang="ko-KR" sz="1600" b="0" dirty="0" smtClean="0"/>
              <a:t>- </a:t>
            </a:r>
            <a:r>
              <a:rPr lang="en-US" altLang="ko-KR" sz="1600" b="0" dirty="0" err="1" smtClean="0"/>
              <a:t>SQLiteDatabase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클래스 이용하여 </a:t>
            </a:r>
            <a:r>
              <a:rPr lang="en-US" altLang="ko-KR" sz="1600" b="0" dirty="0" err="1" smtClean="0"/>
              <a:t>SQLite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로 플레이어의 점수와 이름을 저장 및 삭제 가능</a:t>
            </a:r>
            <a:endParaRPr lang="en-US" altLang="ko-KR" sz="1600" b="0" dirty="0" smtClean="0"/>
          </a:p>
          <a:p>
            <a:pPr marL="457200" indent="-457200"/>
            <a:endParaRPr lang="en-US" altLang="ko-KR" sz="1600" b="0" dirty="0" smtClean="0"/>
          </a:p>
          <a:p>
            <a:pPr marL="457200" indent="-457200"/>
            <a:r>
              <a:rPr lang="en-US" altLang="ko-KR" sz="1600" b="0" dirty="0" smtClean="0"/>
              <a:t>	- </a:t>
            </a:r>
            <a:r>
              <a:rPr lang="en-US" altLang="ko-KR" sz="1600" b="0" dirty="0" err="1" smtClean="0"/>
              <a:t>SQLiteOpenHelper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클래스로 </a:t>
            </a:r>
            <a:r>
              <a:rPr lang="en-US" altLang="ko-KR" sz="1600" b="0" dirty="0" err="1" smtClean="0"/>
              <a:t>SQLite</a:t>
            </a:r>
            <a:r>
              <a:rPr lang="en-US" altLang="ko-KR" sz="1600" b="0" dirty="0" smtClean="0"/>
              <a:t> Database</a:t>
            </a:r>
            <a:r>
              <a:rPr lang="ko-KR" altLang="en-US" sz="1600" b="0" dirty="0" smtClean="0"/>
              <a:t>의 객체를 생성하고 </a:t>
            </a:r>
            <a:r>
              <a:rPr lang="ko-KR" altLang="en-US" sz="1600" b="0" dirty="0" smtClean="0"/>
              <a:t>사용</a:t>
            </a:r>
            <a:endParaRPr lang="en-US" altLang="ko-KR" sz="1600" b="0" dirty="0" smtClean="0"/>
          </a:p>
          <a:p>
            <a:pPr marL="457200" indent="-457200"/>
            <a:endParaRPr lang="en-US" altLang="ko-KR" sz="2000" b="0" dirty="0" smtClean="0"/>
          </a:p>
          <a:p>
            <a:pPr marL="457200" indent="-457200"/>
            <a:r>
              <a:rPr lang="en-US" altLang="ko-KR" sz="2000" b="0" dirty="0" smtClean="0"/>
              <a:t>2) </a:t>
            </a:r>
            <a:r>
              <a:rPr lang="ko-KR" altLang="en-US" sz="2000" b="0" dirty="0" smtClean="0"/>
              <a:t>플레이어의 점수를 </a:t>
            </a:r>
            <a:r>
              <a:rPr lang="en-US" altLang="ko-KR" sz="2000" b="0" dirty="0" smtClean="0"/>
              <a:t>Activity</a:t>
            </a:r>
            <a:r>
              <a:rPr lang="ko-KR" altLang="en-US" sz="2000" b="0" dirty="0" smtClean="0"/>
              <a:t>에 나타내기 위해 </a:t>
            </a:r>
            <a:r>
              <a:rPr lang="en-US" altLang="ko-KR" sz="2000" b="0" dirty="0" err="1" smtClean="0"/>
              <a:t>ListView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사용</a:t>
            </a:r>
            <a:endParaRPr lang="en-US" altLang="ko-KR" sz="2000" b="0" dirty="0" smtClean="0"/>
          </a:p>
          <a:p>
            <a:pPr marL="457200" indent="-457200"/>
            <a:r>
              <a:rPr lang="en-US" altLang="ko-KR" sz="2000" b="0" dirty="0" smtClean="0"/>
              <a:t>	</a:t>
            </a:r>
            <a:r>
              <a:rPr lang="en-US" altLang="ko-KR" sz="1600" b="0" dirty="0" smtClean="0"/>
              <a:t>- </a:t>
            </a:r>
            <a:r>
              <a:rPr lang="en-US" altLang="ko-KR" sz="1600" b="0" dirty="0" err="1" smtClean="0"/>
              <a:t>BaseAdapter</a:t>
            </a:r>
            <a:r>
              <a:rPr lang="ko-KR" altLang="en-US" sz="1600" b="0" dirty="0" smtClean="0"/>
              <a:t>를 상속받은 </a:t>
            </a:r>
            <a:r>
              <a:rPr lang="ko-KR" altLang="en-US" sz="1600" b="0" dirty="0" err="1" smtClean="0"/>
              <a:t>커스텀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Adapter</a:t>
            </a:r>
            <a:r>
              <a:rPr lang="ko-KR" altLang="en-US" sz="1600" b="0" dirty="0" smtClean="0"/>
              <a:t>를 이용하여 </a:t>
            </a:r>
            <a:r>
              <a:rPr lang="en-US" altLang="ko-KR" sz="1600" b="0" dirty="0" err="1" smtClean="0"/>
              <a:t>ListView</a:t>
            </a:r>
            <a:r>
              <a:rPr lang="ko-KR" altLang="en-US" sz="1600" b="0" dirty="0" smtClean="0"/>
              <a:t>에 연결</a:t>
            </a:r>
            <a:endParaRPr lang="en-US" altLang="ko-KR" sz="1600" b="0" dirty="0" smtClean="0"/>
          </a:p>
          <a:p>
            <a:pPr marL="457200" indent="-457200"/>
            <a:endParaRPr lang="en-US" altLang="ko-KR" sz="1600" b="0" dirty="0" smtClean="0"/>
          </a:p>
          <a:p>
            <a:pPr marL="457200" indent="-457200"/>
            <a:r>
              <a:rPr lang="en-US" altLang="ko-KR" sz="1600" b="0" dirty="0" smtClean="0"/>
              <a:t>	- </a:t>
            </a:r>
            <a:r>
              <a:rPr lang="en-US" altLang="ko-KR" sz="1600" b="0" dirty="0" err="1" smtClean="0"/>
              <a:t>ListView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클래스는 </a:t>
            </a:r>
            <a:r>
              <a:rPr lang="en-US" altLang="ko-KR" sz="1600" b="0" dirty="0" err="1" smtClean="0"/>
              <a:t>PlayerInfo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객체의 내용인 플레이어의 순위와  이름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점수</a:t>
            </a:r>
            <a:r>
              <a:rPr lang="en-US" altLang="ko-KR" sz="1600" b="0" dirty="0" smtClean="0"/>
              <a:t>, </a:t>
            </a:r>
            <a:r>
              <a:rPr lang="ko-KR" altLang="en-US" sz="1600" b="0" dirty="0" err="1" smtClean="0"/>
              <a:t>레벨를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TextView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형태로 </a:t>
            </a:r>
            <a:r>
              <a:rPr lang="en-US" altLang="ko-KR" sz="1600" b="0" dirty="0" smtClean="0"/>
              <a:t>Activity</a:t>
            </a:r>
            <a:r>
              <a:rPr lang="ko-KR" altLang="en-US" sz="1600" b="0" dirty="0" smtClean="0"/>
              <a:t>에 </a:t>
            </a:r>
            <a:r>
              <a:rPr lang="ko-KR" altLang="en-US" sz="1600" b="0" dirty="0" smtClean="0"/>
              <a:t>나타</a:t>
            </a:r>
            <a:r>
              <a:rPr lang="ko-KR" altLang="en-US" sz="1600" b="0" dirty="0" smtClean="0"/>
              <a:t>냄</a:t>
            </a:r>
            <a:endParaRPr lang="en-US" altLang="ko-KR" sz="1600" b="0" dirty="0" smtClean="0"/>
          </a:p>
          <a:p>
            <a:endParaRPr lang="ko-KR" altLang="en-US" sz="2000" b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65464" cy="449196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000" b="0" dirty="0" smtClean="0"/>
              <a:t>Setting Activity</a:t>
            </a:r>
            <a:r>
              <a:rPr lang="ko-KR" altLang="en-US" sz="2000" b="0" dirty="0" smtClean="0"/>
              <a:t>는 게임의 환경을 설정하고 저장</a:t>
            </a:r>
            <a:endParaRPr lang="en-US" altLang="ko-KR" sz="2000" b="0" dirty="0" smtClean="0"/>
          </a:p>
          <a:p>
            <a:pPr marL="288036" lvl="1" indent="-457200">
              <a:buNone/>
            </a:pPr>
            <a:r>
              <a:rPr lang="en-US" altLang="ko-KR" sz="1600" dirty="0" smtClean="0"/>
              <a:t>	- </a:t>
            </a:r>
            <a:r>
              <a:rPr lang="ko-KR" altLang="en-US" sz="1600" dirty="0" smtClean="0"/>
              <a:t>설정하는 내용은 플레이어의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색상 여부와 </a:t>
            </a:r>
            <a:r>
              <a:rPr lang="ko-KR" altLang="en-US" sz="1600" dirty="0" err="1" smtClean="0"/>
              <a:t>테트리스</a:t>
            </a:r>
            <a:r>
              <a:rPr lang="ko-KR" altLang="en-US" sz="1600" dirty="0" smtClean="0"/>
              <a:t> 테이블에 격자 눈금의 표시 </a:t>
            </a:r>
            <a:r>
              <a:rPr lang="ko-KR" altLang="en-US" sz="1600" dirty="0" smtClean="0"/>
              <a:t>여부임</a:t>
            </a:r>
            <a:endParaRPr lang="en-US" altLang="ko-KR" sz="1600" dirty="0" smtClean="0"/>
          </a:p>
          <a:p>
            <a:pPr marL="288036" lvl="1" indent="-457200">
              <a:buNone/>
            </a:pPr>
            <a:endParaRPr lang="en-US" altLang="ko-KR" sz="1600" b="0" dirty="0" smtClean="0"/>
          </a:p>
          <a:p>
            <a:pPr marL="288036" lvl="1" indent="-457200">
              <a:buNone/>
            </a:pPr>
            <a:r>
              <a:rPr lang="en-US" altLang="ko-KR" sz="1600" dirty="0" smtClean="0"/>
              <a:t>	- </a:t>
            </a:r>
            <a:r>
              <a:rPr lang="ko-KR" altLang="en-US" sz="1600" dirty="0" smtClean="0"/>
              <a:t>게임 설정 내용을 저장하기 위해 </a:t>
            </a:r>
            <a:r>
              <a:rPr lang="en-US" altLang="ko-KR" sz="1600" dirty="0" err="1" smtClean="0"/>
              <a:t>SharedPreferences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</a:t>
            </a:r>
            <a:endParaRPr lang="en-US" altLang="ko-KR" sz="1600" dirty="0" smtClean="0"/>
          </a:p>
          <a:p>
            <a:pPr marL="288036" lvl="1" indent="-457200">
              <a:buNone/>
            </a:pPr>
            <a:endParaRPr lang="en-US" altLang="ko-KR" sz="1600" dirty="0" smtClean="0"/>
          </a:p>
          <a:p>
            <a:pPr marL="288036" lvl="1" indent="-457200">
              <a:buNone/>
            </a:pPr>
            <a:endParaRPr lang="en-US" altLang="ko-KR" sz="2000" dirty="0" smtClean="0"/>
          </a:p>
          <a:p>
            <a:pPr marL="288036" lvl="1" indent="-45720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Activity</a:t>
            </a:r>
            <a:r>
              <a:rPr lang="ko-KR" altLang="en-US" sz="2000" dirty="0" smtClean="0"/>
              <a:t>에서 설정된 값은 스마트폰 저장 장치에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파일로 저장되고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게임을 진행하는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 내용은 </a:t>
            </a:r>
            <a:r>
              <a:rPr lang="en-US" altLang="ko-KR" sz="2000" dirty="0" err="1" smtClean="0"/>
              <a:t>Testris</a:t>
            </a:r>
            <a:r>
              <a:rPr lang="en-US" altLang="ko-KR" sz="2000" dirty="0" smtClean="0"/>
              <a:t> Activity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288036" lvl="1" indent="-457200">
              <a:buNone/>
            </a:pPr>
            <a:endParaRPr lang="ko-KR" altLang="en-US" sz="1600" b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 descr="C:\Users\Administrator\Desktop\테트리스 과제\run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86124"/>
            <a:ext cx="4173557" cy="320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13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TETRIS </a:t>
            </a:r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pic>
        <p:nvPicPr>
          <p:cNvPr id="7" name="Picture 2" descr="C:\Users\Administrator\Desktop\테트리스 과제\테트리스 메인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3286148" cy="5418620"/>
          </a:xfrm>
          <a:prstGeom prst="rect">
            <a:avLst/>
          </a:prstGeom>
          <a:noFill/>
        </p:spPr>
      </p:pic>
      <p:pic>
        <p:nvPicPr>
          <p:cNvPr id="6146" name="Picture 2" descr="C:\Users\Administrator\Desktop\테트리스 과제\테트리스 게임실행화면.jp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14422"/>
            <a:ext cx="3214710" cy="523015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108994" y="4019166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0424977">
            <a:off x="3561065" y="3705910"/>
            <a:ext cx="1736118" cy="235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TETRIS </a:t>
            </a:r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pic>
        <p:nvPicPr>
          <p:cNvPr id="7" name="Picture 2" descr="C:\Users\Administrator\Desktop\테트리스 과제\테트리스 메인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3286148" cy="541862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105784" y="4590670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08994" y="5162174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565700">
            <a:off x="3409405" y="4905922"/>
            <a:ext cx="228601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9096779">
            <a:off x="3018502" y="3410989"/>
            <a:ext cx="3249871" cy="2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Administrator\Desktop\테트리스 과제\preference 를 이용한 환경설정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500438"/>
            <a:ext cx="1814800" cy="2928958"/>
          </a:xfrm>
          <a:prstGeom prst="rect">
            <a:avLst/>
          </a:prstGeom>
          <a:noFill/>
        </p:spPr>
      </p:pic>
      <p:pic>
        <p:nvPicPr>
          <p:cNvPr id="11" name="Picture 3" descr="C:\Users\Administrator\Desktop\테트리스 과제\랭크화면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85728"/>
            <a:ext cx="1806256" cy="2933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http://stg.olpost.com/post/view.html?uid=16455003&amp;size=573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8038" y="3573016"/>
            <a:ext cx="4274442" cy="23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46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en-US" altLang="ko-KR" dirty="0" smtClean="0"/>
              <a:t>     1.1 </a:t>
            </a:r>
            <a:r>
              <a:rPr lang="ko-KR" altLang="en-US" dirty="0" smtClean="0"/>
              <a:t>프로그램 제목</a:t>
            </a:r>
            <a:endParaRPr lang="en-US" altLang="ko-KR" dirty="0" smtClean="0"/>
          </a:p>
          <a:p>
            <a:r>
              <a:rPr lang="en-US" altLang="ko-KR" dirty="0" smtClean="0"/>
              <a:t>	1.2 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r>
              <a:rPr lang="en-US" altLang="ko-KR" dirty="0" smtClean="0"/>
              <a:t>	1.3 </a:t>
            </a:r>
            <a:r>
              <a:rPr lang="ko-KR" altLang="en-US" dirty="0" smtClean="0"/>
              <a:t>프로그램 기능 요약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프로젝트 구현</a:t>
            </a:r>
            <a:endParaRPr lang="en-US" altLang="ko-KR" dirty="0" smtClean="0"/>
          </a:p>
          <a:p>
            <a:r>
              <a:rPr lang="en-US" altLang="ko-KR" dirty="0" smtClean="0"/>
              <a:t>	2.1 flow chart</a:t>
            </a:r>
          </a:p>
          <a:p>
            <a:r>
              <a:rPr lang="en-US" altLang="ko-KR" dirty="0" smtClean="0"/>
              <a:t>	2.2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&amp; </a:t>
            </a:r>
            <a:r>
              <a:rPr lang="ko-KR" altLang="en-US" dirty="0" smtClean="0"/>
              <a:t>핵심소스</a:t>
            </a:r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구현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8637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 descr="C:\Users\Administrator\Desktop\테트리스 과제\테트리스 메인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000240"/>
            <a:ext cx="2714644" cy="4476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4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178064" cy="3712464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각기 다른 모양의 </a:t>
            </a:r>
            <a:r>
              <a:rPr lang="en-US" altLang="ko-KR" sz="2400" b="0" dirty="0" smtClean="0"/>
              <a:t>7</a:t>
            </a:r>
            <a:r>
              <a:rPr lang="ko-KR" altLang="en-US" sz="2400" b="0" dirty="0" smtClean="0"/>
              <a:t>가지 블록을 이용하여 수평선을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 빈틈없이 채우는 것을 목표로 하는 게임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pic>
        <p:nvPicPr>
          <p:cNvPr id="1028" name="Picture 4" descr="C:\Users\Administrator\Desktop\테트리스 과제\테트리스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857496"/>
            <a:ext cx="3857652" cy="2702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  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5816660"/>
              </p:ext>
            </p:extLst>
          </p:nvPr>
        </p:nvGraphicFramePr>
        <p:xfrm>
          <a:off x="1357290" y="1785926"/>
          <a:ext cx="6429421" cy="19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15"/>
                <a:gridCol w="2536603"/>
                <a:gridCol w="2536603"/>
              </a:tblGrid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팀 원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임 무 역 할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모 두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아이디어 회의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관련지식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학습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김 유 신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코드 작성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알고리즘 구현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주 프로그래밍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이 신 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494030" marR="0" indent="-49403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494030" marR="0" indent="-49403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Sqlite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프로그래밍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박 근 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494030" marR="0" indent="-494030" algn="l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494030" marR="0" indent="-49403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테스트 및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PPT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제작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 요약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98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>
          <a:xfrm>
            <a:off x="4000496" y="2000240"/>
            <a:ext cx="4857784" cy="176021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     비교적 가벼운 프로그램인 </a:t>
            </a:r>
            <a:r>
              <a:rPr lang="en-US" altLang="ko-KR" sz="2400" dirty="0" err="1" smtClean="0"/>
              <a:t>Sqlite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테트리스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어플리케이션과 연동하여 게임 점수를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화 하고 이를 </a:t>
            </a:r>
            <a:r>
              <a:rPr lang="en-US" altLang="ko-KR" sz="2400" dirty="0" smtClean="0"/>
              <a:t>RANK</a:t>
            </a:r>
            <a:r>
              <a:rPr lang="ko-KR" altLang="en-US" sz="2400" dirty="0" smtClean="0"/>
              <a:t>에 나타냄</a:t>
            </a:r>
            <a:endParaRPr lang="ko-KR" altLang="en-US" sz="2400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랭킹보기</a:t>
            </a:r>
            <a:endParaRPr lang="ko-KR" altLang="en-US" dirty="0"/>
          </a:p>
        </p:txBody>
      </p:sp>
      <p:pic>
        <p:nvPicPr>
          <p:cNvPr id="2050" name="Picture 2" descr="C:\Users\Administrator\Desktop\테트리스 과제\테트리스 rank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3077454" cy="5014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>
          <a:xfrm>
            <a:off x="785786" y="1857364"/>
            <a:ext cx="4534858" cy="190309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    preference </a:t>
            </a:r>
            <a:r>
              <a:rPr lang="ko-KR" altLang="en-US" sz="2400" dirty="0" smtClean="0"/>
              <a:t>클래스를 따로 만들어 환경설정으로 나타내어 플레이어의 기호에 맞게 변경 할 수 있도록 구성</a:t>
            </a:r>
            <a:endParaRPr lang="ko-KR" altLang="en-US" sz="2400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Prefrence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클래스를 이용한 환경설정</a:t>
            </a:r>
            <a:endParaRPr lang="ko-KR" altLang="en-US" dirty="0"/>
          </a:p>
        </p:txBody>
      </p:sp>
      <p:pic>
        <p:nvPicPr>
          <p:cNvPr id="3074" name="Picture 2" descr="C:\Users\Administrator\Desktop\테트리스 과제\preference 를 이용한 환경설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071546"/>
            <a:ext cx="3086094" cy="4980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1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 descr="C:\Users\Administrator\Desktop\테트리스 과제\코드 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214686"/>
            <a:ext cx="3569847" cy="3399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13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502</TotalTime>
  <Words>190</Words>
  <Application>Microsoft Office PowerPoint</Application>
  <PresentationFormat>화면 슬라이드 쇼(4:3)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각</vt:lpstr>
      <vt:lpstr>Tetris</vt:lpstr>
      <vt:lpstr>Table of contents</vt:lpstr>
      <vt:lpstr>개요</vt:lpstr>
      <vt:lpstr>Tetris</vt:lpstr>
      <vt:lpstr>조  원</vt:lpstr>
      <vt:lpstr>프로그램 기능 요약</vt:lpstr>
      <vt:lpstr>SQLITE 랭킹보기</vt:lpstr>
      <vt:lpstr>Prefrence  클래스를 이용한 환경설정</vt:lpstr>
      <vt:lpstr>프로그램 구현</vt:lpstr>
      <vt:lpstr>프로그램 구조</vt:lpstr>
      <vt:lpstr>tetris Activity</vt:lpstr>
      <vt:lpstr>ranking activity</vt:lpstr>
      <vt:lpstr>Setting activity</vt:lpstr>
      <vt:lpstr>구현 결과</vt:lpstr>
      <vt:lpstr>TETRIS 구현 결과</vt:lpstr>
      <vt:lpstr>TETRIS 구현 결과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Rune pang Project</dc:title>
  <dc:creator>kexplo</dc:creator>
  <cp:lastModifiedBy>auney</cp:lastModifiedBy>
  <cp:revision>40</cp:revision>
  <dcterms:created xsi:type="dcterms:W3CDTF">2012-10-20T11:25:17Z</dcterms:created>
  <dcterms:modified xsi:type="dcterms:W3CDTF">2012-11-25T09:35:44Z</dcterms:modified>
</cp:coreProperties>
</file>