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1483" r:id="rId2"/>
    <p:sldId id="1337" r:id="rId3"/>
    <p:sldId id="1346" r:id="rId4"/>
    <p:sldId id="1336" r:id="rId5"/>
    <p:sldId id="1564" r:id="rId6"/>
    <p:sldId id="1565" r:id="rId7"/>
    <p:sldId id="1566" r:id="rId8"/>
    <p:sldId id="1563" r:id="rId9"/>
    <p:sldId id="1568" r:id="rId10"/>
    <p:sldId id="1569" r:id="rId11"/>
    <p:sldId id="1567" r:id="rId12"/>
    <p:sldId id="1570" r:id="rId13"/>
    <p:sldId id="1571" r:id="rId14"/>
    <p:sldId id="1572" r:id="rId15"/>
    <p:sldId id="1573" r:id="rId16"/>
    <p:sldId id="1574" r:id="rId17"/>
    <p:sldId id="1575" r:id="rId18"/>
    <p:sldId id="1576" r:id="rId19"/>
    <p:sldId id="1577" r:id="rId20"/>
    <p:sldId id="1578" r:id="rId21"/>
    <p:sldId id="1579" r:id="rId22"/>
    <p:sldId id="1580" r:id="rId23"/>
    <p:sldId id="1581" r:id="rId24"/>
    <p:sldId id="1582" r:id="rId25"/>
    <p:sldId id="1583" r:id="rId26"/>
    <p:sldId id="1584" r:id="rId27"/>
    <p:sldId id="1585" r:id="rId28"/>
    <p:sldId id="1586" r:id="rId29"/>
    <p:sldId id="1587" r:id="rId30"/>
    <p:sldId id="27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717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60"/>
      </p:cViewPr>
      <p:guideLst>
        <p:guide orient="horz" pos="4020"/>
        <p:guide orient="horz" pos="663"/>
        <p:guide orient="horz" pos="4156"/>
        <p:guide pos="3840"/>
        <p:guide pos="619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91952" y="2780928"/>
            <a:ext cx="10692680" cy="1944216"/>
          </a:xfrm>
        </p:spPr>
        <p:txBody>
          <a:bodyPr>
            <a:normAutofit/>
          </a:bodyPr>
          <a:lstStyle/>
          <a:p>
            <a:r>
              <a:rPr lang="en-US" altLang="ko-KR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</a:t>
            </a:r>
            <a:r>
              <a:rPr lang="en-US" altLang="ko-KR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모델</a:t>
            </a:r>
            <a:r>
              <a:rPr lang="ko-KR" altLang="en-US" sz="4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</a:t>
            </a:r>
            <a:endParaRPr lang="en-US" altLang="ko-KR" sz="4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(Ch_01.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분석 모형 설계 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 01.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절차 수립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              SEC 02.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구축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3A5249E-1116-4452-B8FE-BFD19972AA7D}"/>
              </a:ext>
            </a:extLst>
          </p:cNvPr>
          <p:cNvSpPr txBox="1">
            <a:spLocks noChangeArrowheads="1"/>
          </p:cNvSpPr>
          <p:nvPr/>
        </p:nvSpPr>
        <p:spPr>
          <a:xfrm>
            <a:off x="2135560" y="3484808"/>
            <a:ext cx="9828584" cy="1744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절차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05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해당하는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양의 데이터 속에서 데이터의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통계기법을 활용하여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 있는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추출하는 과정을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추출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06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해당하는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주어지는 데이터에서 동시에 발생하는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혹은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규칙을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수치화하는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장바구니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마케팅 분야에서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 우유를 구입한 고객이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식빵을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구입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경우를 들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군집화 모델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모델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분류 모델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연관규칙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군집화 모델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관측된 여러 개의 변숫값에서 유사한 성격을 갖는 몇 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군집으로 그룹화하여 그룹들 사이에 관계를 분석하는 다변량 분석기법이다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모델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(Prediction)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과거 데이터로부터 데이터의 특성을 분석하여 다른 데이터의 결과값을 예측하는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모델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(Classification)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다수의 속성을 갖는 객체들을 사전에 정해진 그룹 중 하나로 분류하는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93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절차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기반 분석 모형 선정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(Machine Learning)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컴퓨터가 스스로 데이터를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학습하여 인공지능 성능을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시키는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단계는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(Representaion),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(Evaluation),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(Optimization),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Generalization)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 방법은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지도 학습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비지도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준지도 학습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지도 학습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(Supervised Learning)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정답인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(Label)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포함된 학습 데이터를 통해 컴퓨터를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학습시키는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문제에 적합하다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비지도 학습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(Unsupervised Learning)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정답인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(Label)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없는 상태에서 컴퓨터를 학습시키는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 도출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적합하다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강화 학습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(Reinforcement Learning)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가능한 행동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(Action)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보상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(Reward)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최대화하는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행동을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선택하도록 하는 학습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6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절차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기반 분석 모형 선정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준지도 학습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(Semi-Supervised Learning)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정답이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포함된 데이터와 정답이 없는 데이터를 모두 훈련에 사용하는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전이 학습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(Transfer Learning)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모형을 기반으로 최종 출력층을 바꾸어 재학습하는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위해 훈련된 모델을 유사 작업 수행 모델의 시작점으로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딥러닝 학습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고양이를 인식하기 위해 학습하는 동안 얻은 지식을 호랑이를 인식하려고 할 때 적용한다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7488" y="6520988"/>
            <a:ext cx="97218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딥러닝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(Deep Learning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데이터를 처리하기 위해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인공신경망을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구현되는 기계학습 알고리즘이다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064927"/>
            <a:ext cx="4680520" cy="23076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절차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독립변수와 종속변수의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유형에 따른 분석기법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독립변수와 종속변수의 데이터 유형에 따라 다양한 분석기법을 활용할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853147"/>
            <a:ext cx="4896544" cy="25033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81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절차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해당하는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스스로 데이터를 분석하고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학습하여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인공지능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성능을 향상시키는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딥러닝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마이닝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머신러닝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딥러닝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(Deep Learning)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데이터를 처리하기 위해 인공신경망을 기반으로 구현되는 기계학습 알고리즘이다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Mining)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양의 데이터 속에서 데이터의 패턴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 등을 탐색하고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통계기법을 활용하여 분석한 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분석을 기반으로 가치 있는 정보를 추출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과정을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기반 분석 모형 선정에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기반 분석 모형 선정은 분석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 방법 중 하나이다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학습 방법은 지도 학습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비지도 학습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강화 학습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반지도 학습으로 나뉜다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지도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학습은 정답이 주어진 상태에서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학습하는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비지도 학습은 정답이 주어지지 않은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학습하는 방법이다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학습 방법에는 지도 학습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비지도 학습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강화 학습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준지도 학습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전이 학습이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지도 학습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정답인 레이블이 포함된 학습 데이터를 통해 컴퓨터를 학습시키는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인식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등의 문제에 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비지도 학습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정답인 레이블이 없는 상태에서 컴퓨터를 학습시키는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현상에 대한 설명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 도출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 도출 등에 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강화 학습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컴퓨터가 선택 가능한 행동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(Action)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보상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(Reward)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최대화하는 행동을 선택하도록 하는 학습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준지도 학습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정답이 포함된 데이터와 정답이 없는 데이터를 모두 훈련에 사용하는 학습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전이 학습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학습된 모형을 기반으로 최종 출력층을 바꾸어 재학습 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하나의 작업을 위해 훈련된 모델을 유사 작업 수행 모델의 시작점으로 활용되는 딥러닝 학습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4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절차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해당하는 학습 방법은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- 2016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이세돌 프로와 대국했던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알파고가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사용했던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가능한 행동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(Action)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(Reward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최대화하는 행동을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선택하도록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 방법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강화 학습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지도 학습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비지도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준지도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성질이 다른 모형은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SVM		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KNN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회귀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SOM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지도 학습 분석 모형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회귀분석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로지스틱 회귀분석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나이브 베이즈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KNN,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인공신경망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SVM(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서포트 벡터 머신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랜덤 포레스트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감성 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비지도 학습 분석 모형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군집화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(K-means, SOM,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계층군집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차원 축소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주성분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선형판별 분석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연관 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자율학습 인공 신경망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2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절차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모형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모형 정의는 분석 모형을 선정하고 모형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(Model)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적합한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변수를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선택하여 모형의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사양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(Specification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정의하는 기법이다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선택된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모형에 적합한 변수를 사용하기 위해 매개변수와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초매개변수를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선정한다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9" y="2640361"/>
            <a:ext cx="5400600" cy="292584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55440" y="5588678"/>
            <a:ext cx="97218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서포트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벡터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Support Vector, SV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중 결정경계와 가장 가까이에 있는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결정경계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Decision Boundary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분류의 기준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경계선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결정계수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</a:t>
            </a:r>
            <a:r>
              <a:rPr lang="en-US" altLang="ko-KR" sz="1300" baseline="300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Coefficient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of Determination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데이터를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회귀모형이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얼마나 잘 설명하고 있는지를 보여주는 지표이다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모형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관계가 있을지에 대한 여러 가지 가설들을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은닉층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숨겨진 층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hidden layer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인공신경망에서 입력층과 출력층 사이에 위치하는 층이다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KNN 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 -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최근접 이웃법으로 분류 문제에 사용하는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7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절차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모형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 절차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모형 구축 절차는 요건 정의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테스트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진행된다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요건 정의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기획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단계에서 분석요건을 도출하고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수행계획을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분석요건을 확정시키는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요건에 근거하여 분석 작업을 수행하는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단계이며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탐색과 분석을 통해 모델링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성능평가를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 모델을 선정한다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및 테스트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모델을 가상 운영 환경에서 테스트하는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결과를 실제 운영 환경에 적용하는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17" y="1852916"/>
            <a:ext cx="5271947" cy="222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3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절차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해당하는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내부에서 확인 가능한 변수로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산출된 값이며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수작업으로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측정되지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예시로 인공신경망의 가중치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선형회귀에서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결정계수가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반응변수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초매개변수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매개변수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매개변수와 초매개변수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(Parameter)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모델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내부에서 확인 가능한 변수로 데이터를 통해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 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산출된 값이며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수작업으로 측정되지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예시로 인공신경망의 가중치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SVM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SV,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선형회귀에서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결정계수가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초매개변수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(Hyper Parameter)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모델 외부 요소로 사용자가 직접 수작업으로 설정해 주는 값이다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학습 과정과 학습 결과에 영향을 미친다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예시로는 학습률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 깊이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(Depth),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신경망 에서 은닉층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(Hidden Layer)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SVM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코스트 값인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KNN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성질이 다른 변수는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SVM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SV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신경망에서 은닉층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(Hidden Layer)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SVM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코스트 값인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KNN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절차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분석 모형 구축 절차로 옳은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적용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모델링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→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및 테스트 →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요건정의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요건 정의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테스트 →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→ 적용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요건 정의 →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→ 적용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요모검적 으로 외우자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요건 정의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분석요건 도출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수행계획 설계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분석요건 확정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데이터마트 설계 및 구축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탐색적 분석 및 유의 변수 도출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성능 평가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및 테스트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운영 환경 테스트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영향도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운영 환경에 적용 및 자동화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주기적인 리모델링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모형 구축 절차 중 요건 정의에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수행계획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분석요건 도출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모델링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분석요건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모델링은 모델링 단계에서 진행한다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86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빅데이터 분석 기사</a:t>
            </a:r>
            <a:r>
              <a:rPr lang="en-US" altLang="ko-KR" sz="2800" b="1" dirty="0" smtClean="0">
                <a:latin typeface="+mj-ea"/>
              </a:rPr>
              <a:t>(3</a:t>
            </a:r>
            <a:r>
              <a:rPr lang="ko-KR" altLang="en-US" sz="2800" b="1" dirty="0" smtClean="0">
                <a:latin typeface="+mj-ea"/>
              </a:rPr>
              <a:t>과목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빅데이터 모델링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1.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분석 모형 설계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 적용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환경 구축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 선정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데이터 분석 도구로는 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(Python)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파이썬은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오픈소스로 무료로 사용이 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통계 프로그래밍 언어인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언어를 기반으로 만들어진 오픈소스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 분석에 특화된 언어로 강력한 시각화 기능을 제공한다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핵심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이외에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15,000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패키지와 테스트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다운받아 사용할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대표적인 통합 개발 환경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RStudio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Microsoft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Windows, Mac OS,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지원한다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0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환경 구축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(Python)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기반의 오픈소스 프로그래밍 언어이다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달리 특정 영역에 특화된 언어가 아닌 범용으로 사용 가능한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역시 다양한 시각화 라이브러리를 지원하지만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비해서는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폭이 좁다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TensorFlow, Keras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인공지능 패키지 분석에 용이하다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통합 개발 환경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주피터 노트북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(Jupyter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Notebook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(Pycharm)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Microsoft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OS, Linux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지원한다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5440" y="5661248"/>
            <a:ext cx="9721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텐서플로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(TensorFlow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(Google)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만든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딥러닝 프로그램을 쉽게 구현할 수 있도록 다양한 기능을 제공해주는 라이브러리다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텐서플로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자체는 기본적으로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구현되어 있다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Keras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케라스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파이썬으로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구현된 쉽고 간결한 딥러닝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4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환경 구축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분할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Split)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분석되기 전 목적에 맞게 분할되어야 하는데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분석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과적합을 방지하고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향상시키기 위함이다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훈련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보통의 경우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 데이터와 검증 데이터를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60~80%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사용하고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20~40%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사용하지만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절대적인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수치는 아니다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충분하지 않은 경우에는 학습 데이터와 평가 데이터로만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분석하기도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2599408"/>
            <a:ext cx="4752528" cy="21500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7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환경 구축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 분석 도구에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데이터 분석 언어에는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(Python)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(Python)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강력한 시각화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도구를 지원한다는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파이썬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(Python)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모두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오픈소스로 무료로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파이썬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(Python)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모두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사용이 가능하다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강력한 시각화 도구를 지원하는 것은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통계 프로그래밍 언어인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언어를 기반으로 만들어진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오픈소스 프로그래밍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 분석에 특화된 언어로 강력한 시각화 기능을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또한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핵심 패키지 이외에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15,000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패키지와 테스트 데이터를 다운받아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대표적인 통합 개발 환경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RStudio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Windows, Mac OS, Linux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지원한다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 분할에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분석되기 전 목적에 맞게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분할되어야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분석 모형의 과적합을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 성능을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 시키기 위함이다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충분하지 않은 경우에도 학습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분할하여 분석한다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데이터는 학습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나뉜다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보통의 경우 학습 데이터와 검증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60~80%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사용하고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 데이터를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20~40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사용한다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충분하지 않은 경우에는 학습 데이터와 평가 데이터로만 분할하여 분석하기도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6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환경 구축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분석도구에 대한 설명으로 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분석도구로는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 분석에 특화된 언어로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강력한 시각화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TensorFlow, Keras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인공지능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 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Python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기반의 오픈소스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TensorFlow, Keras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인공지능 패키지 분석에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(Python)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파이썬은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기반의 오픈 소스 프로그래밍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달리 특정 영역에 특화된 언어가 아닌 범용으로 사용 가능한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파이썬 역시 다양한 시각화 라이브러리를 지원하지만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비해서는 선택의 폭이 좁다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TensorFlow, Keras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인공지능 패키지 분석에 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파이썬의 대표적인 통합 개발 환경은 주피터 노트북과 파이참이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Windows, Mac OS, Linux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지원한다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5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ko-KR" altLang="en-US" sz="2800" b="1" dirty="0" smtClean="0">
                <a:latin typeface="+mj-ea"/>
              </a:rPr>
              <a:t>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예상문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해당하는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양의 데이터 속에서 데이터의 패턴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통계기법을 활용하여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 있는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추출하는 과정을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마이닝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모델링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 마이닝 기반 분석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모형이 아닌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 모델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분류 모델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예측 모델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군집화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 기반 분석 모델에는 분류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군집화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 규칙 모델이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모델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(Classification)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다수의 속성을 갖는 객체들을 사전에 정해진 그룹 중 하나로 분류하는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모델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(Prediction)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과거 데이터로부터 데이터의 특성을 분석하여 다른 데이터의 결과값을 예측하는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군집화 모델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관측된 여러 개의 변숫값에서 유사한 성격을 갖는 몇 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군집으로 그룹화하여 그룹들 사이의 관계를 분석하는 다변량 분석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연관규칙 모델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(Association Rule)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주어지는 데이터에서 동시에 발생하는 사건 혹은 항목 간에 규칙을 수치화하는 기법으로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장바구니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마케팅 분야에서 활용된다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1075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해당하는 학습 방법은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정답이 포함된 데이터와 정답이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데이터를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훈련에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학습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방법을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예로 사용자가 올린 사진을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자동으로 정리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해주는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 포토가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준지도 학습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지도 학습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강화 학습  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비지도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지도 학습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(Supervised Learning)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정답인 레이블이 포함된 학습 데이터를 통해 컴퓨터를 학습시키는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인식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등의 문제에 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비지도 학습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(Unsupervised Learning)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정답인 레이블이 없는 상태에서 컴퓨터를 학습시키는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현상에 대한 설명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 도출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 도출 등에 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강화 학습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(Reinforcement Learning)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컴퓨터가 선택 가능한 행동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(Action)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보상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(Reward)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최대화하는 행동을 선택하도록 하는 학습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준지도 학습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정답이 포함된 데이터와 정답이 없는 데이터를 모두 훈련에 사용하는 학습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전이 학습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(Transfer Learning)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학습된 모형을 기반으로 최종 출력층을 바꾸어 재학습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하나의 작업을 위해 훈련된 모델을 유사 작업 수행 모델의 시작점으로 활용하는 딥러닝 학습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비지도 학습 분석 모형이 아닌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군집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주성분 분석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나이브 베이즈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k-means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나이브 베이즈는 지도 학습 분석 모형이다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군집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주성분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k-means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모두 비지도 학습 분석 모형이다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24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 모형 설계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05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독립변수와 종속변수가 모두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변수일 때 활용 가능한 분석기법이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인공신경망 모델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KNN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독립변수와 종속변수에 따른 분석기법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연속형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연속형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인공신경망 모델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KNN,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연속형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로지스틱 회귀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판별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KNN,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연속형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주성분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군집 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인공신경망 모델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로지스틱 회귀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인공신경망 모델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범주형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판별 분석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06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 중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독립변수가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연속형 변수이고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로지스틱 회귀 분석이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인공신경망 모델은 독립변수가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범주형이고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종속변수가 연속형일 때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독립변수가 연속형 변수이고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종속변수가 없을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주성분 분석을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독립변수가 범주형 변수이고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종속변수가 없을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관계 분석을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범주형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없을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 분석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07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통계기반 분석 모형 선정에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통계기반 분석 모형에는 기술 통계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추론통계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주성분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통계는 데이터의 특징을 파악하기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표준편차 등의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기초통계량을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구하거나 시각화 도구인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그래프를 활용하는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추론 통계는 두 개 이상의 변수 사이에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연관성을 분석하는 방법이다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분석은 하나 이상의 독립변수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끼치는 영향을 추정하는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추론통계는 모집단에서 추출된 표본으로부터 모수와 관련된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통계량들의 값을 계산하고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이것을 이용하여 모집단의 특성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알아내는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 이상의 변수 사이에 존재하는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연관성을 분석하는 방법은 상관분석이다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08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기존 데이터의 분포를 최대한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보존하면서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고차원 공간의 데이터들을 저차원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변환하는 분석 방법은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상관분석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분석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주성분 분석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주성분 분석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(PCA, Principal Component Analysis)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기존 데이터의 분포를 최대한 보존하면서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유지하면서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고차원 공간의 데이터들을 저차원 공간으로 변환하는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축소 방법 중 하나이다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상관분석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(Correlation Analysis)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두 개 이상의 변수 사이에 존재하는 상호 연관성을 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방법으로 상관계수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상관관계를 분석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분석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(Regression Analysis)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하나 이상의 독립변수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종속변수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끼치는 영향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수치적으로 추정하는 통계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흡연량에 따른 폐암 발병률 연구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분석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(ANOVA, Analysis of Variance)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서로 다른 집단의 평균에서 분산값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평균과 각 집단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평균 차이에 의해 생긴 분산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비교하여 집단 간의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통계학적 차이를 확인하는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 모형 설계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09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 마이닝 기반 분석 모형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 기반 분석 모델에는 분류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군집화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연관규칙이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분류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다수의 속성을 갖는 객체들을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그룹 중 하나로 분류하는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모델의 예시에는 통계적 기법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기법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기계학습 모델이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군집화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관측된 여러 개의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변숫값에서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유사한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성격을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 몇 개의 군집으로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그룹화하여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그룹들 사이의 관계를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다변량 분석기법이다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모델의 예시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 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기반 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기계학습 모델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모델의 예시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시계열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인공신경망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군집화 모델의 예시 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계층적 방법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병합적 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분할적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비계층적 방법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K-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평균군집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연관규칙 모델의 예시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우유를 구입한 고객이 식빵을 함께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구입한 경우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맥주를 구입한 고객이 땅콩이나 오징어를 구입한 경우 등등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머신러닝 학습 방법에 속하지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비준지도 학습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강화 학습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지도 학습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비지도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학습 방법에는 지도 학습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비지도 학습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강화 학습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준지도 학습이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1592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분석 모형 정의에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모형 정의는 분석 모형을 선정하고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적합한 변수를 선택하여 모형의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사양을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정의하는 기법이다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선택된 모형에 적합한 변수를 사용하기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매개변수와 초매개변수를 선정한다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매개변수의 예로는 학습률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 깊이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(Depth)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초매개변수는 모델 외부 요소로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직접 수작업 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설정해주는 값이다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 깊이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(Depth)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초매개변수의 예이다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분석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 정의는 분석 모형을 선정하고 모형에 적합한 변수를 선택하여 모형의 사양을 정의하는 기법이다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선택된 모형에 적합한 변수를 사용하기 위해 매개변수와 초매개변수를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매개변수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(Parameter)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모델 내부에서 확인 가능한 변수로 데이터를 통해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자동으로 산출된 값이며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수작업으로는 측정되지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매개변수가 모델의 성능에 영향을 미친다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인공신경망의 가중치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SVM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SV, 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선형회귀에서 결정계수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초매개변수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(Hyper Parameter)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외부 요소로 사용자가 직접 수작업으로 설정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해주는 값이다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 과정과 학습 결과에 영향을 미친다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 깊이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(Depth),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신경망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은닉층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(Hidden Layer)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SVM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코스트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C, KNN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분석 모형 구축 절차에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모형 구축 절차는 요건 정의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진행된다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요건 정의에는 분석요건 도출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수행계획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분석요건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확정이 포함된다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모델링에는 데이터 마트 설계 및 구축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및 유의변수 도출 등이 포함된다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및 테스트에는 운영시스템 적용 및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주기적 리모델링이 포함된다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운영시스템 적용 및 자동화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주기적 리모델링은 적용 단계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포함된다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요건 정의 단계 작업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분석요건 도출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수행계획 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분석요건 확정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단계 작업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마트 설계 및 구축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및 유의변수 도출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성능 평가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및 테스트 단계 작업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운영 환경 테스트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영향도 평가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 단계 작업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실질적인 운영 시스템 적용 및 자동화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주기적 리모델링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2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 모형 설계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분석 도구에 대한 설명으로 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분석을 위해 사용되는 대표적인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R,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 분석에 특화된 언어로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강력한 시각화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Python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TensorFlow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Keras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인공지능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분석에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언어를 기반으로 만들어진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 소스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통계 프로그래밍 언어인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언어를 기반으로 만들어진 오픈 소스 프로그래밍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통계 프로그래밍 언어인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언어를 기반으로 만들어진 오픈 소스 프로그래밍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 분석에 특화된 언어로 강력한 시각화 기능을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또한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핵심 패키지 이외에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15,000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패키지와 테스트 데이터를 다운받아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대표적인 통합 개발 환경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RStudio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Windows, Mac OS, Linux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지원한다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조사를 하고자 하는 경우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모델은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기저귀를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구입하는 고객이 맥주를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구입하는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아이스크림을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구입한 고객이 장난감을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구입하는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아동복을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구입한 고객이 스케치북을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구입한 경우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군집화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예측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분류 모델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연관규칙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연관규칙 모델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(Association Rule)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주어지는 데이터에서 동시에 발생하는 사건 혹은 항목 간에 규칙을 수치화하는 기법으로 장바구니 분석이라고도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마케팅 분야에서 활용된다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정답인 레이블이 포함된 학습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컴퓨터를 학습시키는 방법은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비지도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지도 학습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강화 학습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준지도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언어를 기반으로 만들어진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분석과 머신러닝 프로그래밍이 가능한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오픈소스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Swift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R	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9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 모형 설계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형태의 데이터 분석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R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PHP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 같은 내용이 나오면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코드라고 생각 하자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경우는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install.package(), library(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코드가 나오면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코드라고 생각하시면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분석 모형 구축 절차 단계에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마트를 설계하고 구축한다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탐색적 분석을 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유의변수를 도출한다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검증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지도 학습 모형으로 알맞게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짝지어진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㉦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㉡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㉧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㉧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㉦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지도 학습 분석 모형의 종류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회귀 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로지스틱 회귀 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나이브 베이즈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KNN(K-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최근접 이웃 알고리즘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의사결정나무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 인공신경망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⑦ 서포트 벡터 머신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(SVM)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⑧ 랜덤 포레스트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⑨ 감성 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비지도 학습 분석 모형의 종류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군집화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(K-means, SOM,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계층군집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축소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주성분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선형판별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 분석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자율 학습 인공신경망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모델 외부 요소로 사용자가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수작업으로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설정해주는 값을 의미하는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초매개변수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파생변수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종속변수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28" y="1433986"/>
            <a:ext cx="2170584" cy="13113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907" y="1436774"/>
            <a:ext cx="2789445" cy="10037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분석 모형 설계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</a:rPr>
              <a:t>분석 모형 설계 </a:t>
            </a:r>
            <a:r>
              <a:rPr lang="ko-KR" altLang="en-US" sz="1600" b="1" dirty="0" smtClean="0">
                <a:latin typeface="+mj-ea"/>
              </a:rPr>
              <a:t>챕터는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작은 섹션으로 구성된다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절차 수립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환경 구축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절차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모형 선정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모형 선정은 분석 목적과 수집된 데이터의 변수들을 고려하여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분석 모형을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기반 분석 모형 선정 방법을 고려하여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모델을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통계기반 분석 모형 선정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통계분석은 수치화된 자료를 분석하여 사회현상을 예측하고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이해하고자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통계기반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모형에는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통계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추론 통계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인과관계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주성분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기술 통계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(Descriptive Statistic)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특징을 파악하기 위해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표준편차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기초통계량을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구하거나 시각화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분석 방법이다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추론 통계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(Inferential Statistic)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모집단에서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추출된 표본으로부터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모수와 관련된 통계량들의 값을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모집단의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알아내는 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절차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통계기반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모형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상관분석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(Correlation Analysis)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변수 사이에 존재하는 상호 연관성을 분석하는 방법으로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상관계수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상관관계를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회귀 분석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(Regression Analysis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이상의 독립변수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종속변수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끼치는 영향을 수치적으로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추정하는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 방법이다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흡연량에 따른 폐암 발병률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연구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인과관계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(Causality Analysis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독립변수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종속변수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인과관계를 분석하는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 분산 분석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(ANOVA, Analysis of Variance)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집단의 평균에서 분산값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평균과 각 집단 간의 평균 차이에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생긴 분산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집단 간의 통계학적 차이를 확인하는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⑦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주성분 분석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(PCA,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Principal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Component Analysis)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분포를 최대한 보존하면서 고차원 공간의 데이터들을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저차원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공간으로 변환하는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3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절차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 기반 분석 모형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Mining)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많은 양의 데이터 속에서 데이터의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 등을 탐색하고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통계기법을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활용하여 분석한 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가치 있는 정보를 추출하는 과정을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마이닝 기반 분석 모델에는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모델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군집화 모델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연관규칙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분류 모델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(Classification)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갖는 객체들을 사전에 정해진 그룹 중 하나로 분류하는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 기법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기반 기법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기법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기계학습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예측 모델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(Prediction)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데이터로부터 데이터의 특성을 분석하여 다른 데이터의 결과값을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분석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시계열 분석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인공신경망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7488" y="6021288"/>
            <a:ext cx="97218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의사결정나무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(Decision Tree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분석하여 이들 사이에 존재하는 패턴을 예측 가능한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규칙들의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조합으로 나타내는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모형으로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모양이 나무와 비슷하여 의사결정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나무라고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부른다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인공신경망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(Artificial Neural Network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ANN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두뇌의 신경세포인 뉴런이 전기신호를 전달하는 모습을 모방한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 모델이다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인공신경망은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활성화 함수를 사용하고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가중치를 알아내는 것이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66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분석 절차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 기반 분석 모형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군집화 모델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(Clustering)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관측된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변숫값에서 유사한 성격을 갖는 몇 개의 군집으로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그룹화하여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그룹들 사이의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분석하는 다변량 분석기법이다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병합적 방법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분할적 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비계층적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K-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평균군집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연관규칙 모델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(Association Rule)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주어지는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데이터에서 동시에 발생하는 사건 혹은 항목 간의 규칙을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수치화하는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기법으로 장바구니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분석이라고도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마케팅 분야에서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우유를 구입한 고객이 식빵을 함께 구입한 경우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7488" y="5792777"/>
            <a:ext cx="972185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K-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군집 분석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(K-means clustering) 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데이터를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군집으로 묶는 알고리즘으로 군집수를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개큼 초깃값으로 지정하고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객체를 가까운 초깃값에 할당하여 군집을 형성하는 방법이다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군집의 평균을 재계산하여 초깃값을 갱신하 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과정을 반복하여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최종 군집을 형성한다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다변량 분석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(Multivariate analysis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현상이나 사건에 대한 측정치를 개별적으로 분석하지 않고 동시에 한번에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 기법을 말한다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8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절차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모형에 대한 설명 중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모형 선정은 분석 목적과 수집된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변수들 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고려하여 적합한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모형을 선정하는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 분석은 수치화된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자료를 분석하여 사회현상을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예측하고 이해하고자 할 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모형 선정 방법에는 통계기반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마이닝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통계기반 분석 모형에는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기술통계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추론통계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분석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분석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주성분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모형 선정 방법에는 통계기반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 기반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기반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모형 선정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분석 모형 선정은 분석 목적과 수집된 데이터의 변수들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고려하여 적합한 빅데이터 분석 모형을 선정하는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통계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마이닝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기반 분석 모형 선정 방법을 고려하여 적절한 데이터 분석 모델을 선정한다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연구를 위해 사용할 수 있는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흡연량에 따른 폐암 발병률 연구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처벌정책이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범죄율에 미치는 영향 연구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주택당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방수에 따른 보스턴 집값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연구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회귀 분석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추론 통계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요인 분석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 분석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또는 그 이상의 독립변수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종속변수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끼치는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확인할 수 있는 회귀 분석을 통해 분석할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추론통계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(Inferential Statistic)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모집단에서 추출된 표본으로부터 모수와 관련된 통계량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들의 값을 계산하고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이것을 이용하여 모집단의 특성을 알아내는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상관분석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(Correlation Analysis)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두 개 이상의 변수 사이에 존재하는 상호 연관성을 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방법으로 상관계수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상관관계를 분석 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분석 모형 설계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분석 절차 수립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통계기반 분석 모형에 속하지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통계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비율 통계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추론 통계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상관분석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통계기반 분석 모형에는 기술통계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추론통계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인과관계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주성분 분석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설명이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통계는 데이터의 특징을 파악하기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표준편차 등의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기초통계량을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구하거나 시각화 도구인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그래프를 활용하는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추론 통계는 모집단에서 추출된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표본으로부터 모수와 관련된 통계량들의 값을 계산하고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이것을 이용하여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모집단 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알아내는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 분석은 두 개 이상의 변수 사이에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연관성을 분석하는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분석은 기존 데이터의 분포를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최대한 보존하면서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고차원 공간의 데이터들을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저차원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공간으로 변환하는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데이터의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분포를 최대한 보존하면서 고차원 공간의 데이터들을 저차원 공간으로 변환하는 방법은 차원 축소 방법 중 하나인 주성분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(PCA)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 분선은 하나 이상의 독립변수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종속변수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끼치는 영향을 추정하는 통계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44309</TotalTime>
  <Words>2463</Words>
  <Application>Microsoft Office PowerPoint</Application>
  <PresentationFormat>사용자 지정</PresentationFormat>
  <Paragraphs>572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027TGp_edu_biz_gr</vt:lpstr>
      <vt:lpstr>PowerPoint 프레젠테이션</vt:lpstr>
      <vt:lpstr>빅데이터 분석 기사(3과목. 빅데이터 모델링)</vt:lpstr>
      <vt:lpstr>분석 모형 설계</vt:lpstr>
      <vt:lpstr>3. 분석 모형 설계 – 분석 절차 수립</vt:lpstr>
      <vt:lpstr>3. 분석 모형 설계 – 분석 절차 수립</vt:lpstr>
      <vt:lpstr>3. 분석 모형 설계 – 분석 절차 수립</vt:lpstr>
      <vt:lpstr>3. 분석 모형 설계 – 분석 절차 수립</vt:lpstr>
      <vt:lpstr>3. 분석 모형 설계 – 분석 절차 수립</vt:lpstr>
      <vt:lpstr>3. 분석 모형 설계 – 분석 절차 수립</vt:lpstr>
      <vt:lpstr>3. 분석 모형 설계 – 분석 절차 수립</vt:lpstr>
      <vt:lpstr>3. 분석 모형 설계 – 분석 절차 수립</vt:lpstr>
      <vt:lpstr>3. 분석 모형 설계 – 분석 절차 수립</vt:lpstr>
      <vt:lpstr>3. 분석 모형 설계 – 분석 절차 수립</vt:lpstr>
      <vt:lpstr>3. 분석 모형 설계 – 분석 절차 수립</vt:lpstr>
      <vt:lpstr>3. 분석 모형 설계 – 분석 절차 수립</vt:lpstr>
      <vt:lpstr>3. 분석 모형 설계 – 분석 절차 수립</vt:lpstr>
      <vt:lpstr>3. 분석 모형 설계 – 분석 절차 수립</vt:lpstr>
      <vt:lpstr>3. 분석 모형 설계 – 분석 절차 수립</vt:lpstr>
      <vt:lpstr>3. 분석 모형 설계 – 분석 절차 수립</vt:lpstr>
      <vt:lpstr>3. 분석 모형 설계 – 분석 환경 구축</vt:lpstr>
      <vt:lpstr>3. 분석 모형 설계 – 분석 환경 구축</vt:lpstr>
      <vt:lpstr>3. 분석 모형 설계 – 분석 환경 구축</vt:lpstr>
      <vt:lpstr>3. 분석 모형 설계 – 분석 환경 구축</vt:lpstr>
      <vt:lpstr>3. 분석 모형 설계 – 분석 환경 구축</vt:lpstr>
      <vt:lpstr>3. 분석 모형 설계 예상 문제</vt:lpstr>
      <vt:lpstr>3. 분석 모형 설계 예상 문제</vt:lpstr>
      <vt:lpstr>3. 분석 모형 설계 예상 문제</vt:lpstr>
      <vt:lpstr>3. 분석 모형 설계 예상 문제</vt:lpstr>
      <vt:lpstr>3. 분석 모형 설계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7139</cp:revision>
  <dcterms:created xsi:type="dcterms:W3CDTF">2019-09-27T03:30:23Z</dcterms:created>
  <dcterms:modified xsi:type="dcterms:W3CDTF">2024-03-28T04:08:59Z</dcterms:modified>
</cp:coreProperties>
</file>