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336" r:id="rId5"/>
    <p:sldId id="1472" r:id="rId6"/>
    <p:sldId id="1473" r:id="rId7"/>
    <p:sldId id="1474" r:id="rId8"/>
    <p:sldId id="1343" r:id="rId9"/>
    <p:sldId id="1428" r:id="rId10"/>
    <p:sldId id="1475" r:id="rId11"/>
    <p:sldId id="1476" r:id="rId12"/>
    <p:sldId id="1477" r:id="rId13"/>
    <p:sldId id="1478" r:id="rId14"/>
    <p:sldId id="1482" r:id="rId15"/>
    <p:sldId id="1479" r:id="rId16"/>
    <p:sldId id="1480" r:id="rId17"/>
    <p:sldId id="1481" r:id="rId18"/>
    <p:sldId id="1484" r:id="rId19"/>
    <p:sldId id="1485" r:id="rId20"/>
    <p:sldId id="1486" r:id="rId21"/>
    <p:sldId id="1489" r:id="rId22"/>
    <p:sldId id="1487" r:id="rId23"/>
    <p:sldId id="1488" r:id="rId24"/>
    <p:sldId id="1490" r:id="rId25"/>
    <p:sldId id="1491" r:id="rId26"/>
    <p:sldId id="1492" r:id="rId27"/>
    <p:sldId id="1493" r:id="rId28"/>
    <p:sldId id="1494" r:id="rId29"/>
    <p:sldId id="1495" r:id="rId30"/>
    <p:sldId id="1496" r:id="rId31"/>
    <p:sldId id="1497" r:id="rId32"/>
    <p:sldId id="1498" r:id="rId33"/>
    <p:sldId id="1499" r:id="rId34"/>
    <p:sldId id="1500" r:id="rId35"/>
    <p:sldId id="1501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9" autoAdjust="0"/>
    <p:restoredTop sz="94622" autoAdjust="0"/>
  </p:normalViewPr>
  <p:slideViewPr>
    <p:cSldViewPr showGuides="1">
      <p:cViewPr varScale="1">
        <p:scale>
          <a:sx n="118" d="100"/>
          <a:sy n="118" d="100"/>
        </p:scale>
        <p:origin x="-942" y="-90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0928"/>
            <a:ext cx="9828584" cy="1440160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기획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(Ch_01.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02.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기술 및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제도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 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RDBMS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저장소에 대용량 데이터를 신속하게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방법을 제공한다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히호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(Hiho)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 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가져오기 위한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지정할 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지원한다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9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분산 데이터 저장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HDFS(Hadoop Distributed File System)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파일들을 분산된 서버에 저장하고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저장된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있도록 설계된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파일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네임노드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데이터노드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(Slave)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네임노드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NameNode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파일에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데이터노드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DataNode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주기적으로 네임노드에게 하트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Heart beat)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블록의 목록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리포트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Report)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보낸다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76" y="5515592"/>
            <a:ext cx="892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하트 비트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(Heart beat)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데이터노드가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네임노드에게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초마다 보내는 정보로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가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공간정보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적재량 등의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들어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8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분산 데이터 처리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처리를 분산 병렬 컴퓨팅에서 처리하기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제작하여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프레임워크이다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맵리듀스는 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작업과 리듀스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(Reduce)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결합이다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여러 데이터를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Key-Value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형태로 연관성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분류하여 묶는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리듀스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(Reduce)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맵 작업한 데이터 중 중복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데이터를 추출하는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→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Splitting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→ Shuffling → Reducing → Final 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76" y="5515592"/>
            <a:ext cx="892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(Splitting)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파일 값을 라인 단위로 분할한다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라인 단위 문장을 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함수로 전달하면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 함수는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공백을 기준으로 문자를 분리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 개수를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셔플링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(Shuffling)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저장되어 있는 맵 함수의 출력 데이터를 파티셔닝과 정렬하여 로컬 디스크에 저장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리듀서의 입력 데이터로 전달한다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리듀싱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(Reducing)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 목록들을 반복적으로 수행하고 합을 계산하여 표시한다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분산 데이터베이스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HBase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분산 컬럼 기반 데이터베이스이다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실시간 랜덤 조회 및 업데이트를 할 수 있으며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업데이트 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에코 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중에서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파일들을 분산된 서버에 저장하고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저장된 데이터를 빠르게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설계된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HBase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(Scribe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HDFS(Hadoop Distributed File System)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대용량 파일들을 분산된 서버에 저장하고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저장된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빠르게 처리할 수 있도록 설계된 하둡 분산 파일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네임노드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데이터노트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(Slave)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네임노드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(NameNode)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메타 데이터를 관리하고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파일에 접근을 할 수 있도록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데이터노드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(DataNode)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주기적으로 네임노드에게 하트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(Heart Beat)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블록의 목록 리포트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Report)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보낸다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HBase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분산 컬럼 기반 데이터베이스이다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실시간 랜덤 조회 및 업데이트를 할 수 있으며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개인의 데이터를 비동기적으로 업데이트를 할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 매우 빠른 속도를 지닌다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구글에서 대용량 데이터 처리를 분산 병렬 컴퓨팅에서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처리하기 위한 목적으로 제작하여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발표한 소프트웨어 프레임워크이다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맵리듀스는 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작업과 리듀스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(Reduce)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결합된 용어이다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맵 작업은 여러 데이터를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Key-Value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형태로 연관성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데이터로 분류하여 묶는 작업이다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리듀스 작업은 맵 작업을 한 데이터 중 중복 데이터를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제거하고 원하는 데이터를 추출하는 작업이다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(Scribe)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수집 기술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페이스북에서 개발한 대용량 실시간 로그 수집 플랫폼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척와와 달리 데이터를 중앙 집중 서버로 전송하는 방식이다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최종 데이터는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외에 다양한 저장소를 활용할 수 있고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설치와 구성이 쉬우며 다양한 프로그램 언어를 지원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리소스 관리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얀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Yet Another Resource Negotiator)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관리와 컴포넌트 처리를 분리한 아파치 소프트웨어 재단의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확장성과 속도 문제를 해소하기 위해 새롭게 만든 자원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요소에는 리소스 매니저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매니저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마스터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27502"/>
              </p:ext>
            </p:extLst>
          </p:nvPr>
        </p:nvGraphicFramePr>
        <p:xfrm>
          <a:off x="2519876" y="3387364"/>
          <a:ext cx="727280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040560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리소스 매니저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시스템 자원을 관리하고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효율적으로 자원 분배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노드 매니저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노드의 자원 관리 및 리소스 매니저에게 현재 자원 상태 보고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 마스터 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컨테이너를 사용하여 작업 모니터링 및 실행 관리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컨테이너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구동을 위한 다양한 시스템 자원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인메모리 처리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스파크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(Apache Spark)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그래프 처리를 위한 기본 제공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데이터 처리용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엔진이다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기반 대규모 데이터 분산처리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스트리밍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등 실시간 데이터 처리를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스칼라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사용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7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 데이터 가공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피그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고차원으로 분석하기 위한 플랫폼이다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단순화시켜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유사한 형태로 설계된다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하이브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(Hive)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매우 유사한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HiveQL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301208"/>
            <a:ext cx="8929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웨어하우스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소스에서 가져온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 구조화된 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보고하는데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엔터프라이즈 시스템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엔터프라이즈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Enterprise System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각기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수준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대상으로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정보 시스템을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상호간에 정보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수월해지고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경영성과를 증진시킬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HiveQL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데이터를 쉽게 처리할 수 있는 데이터웨어하우스 패키지이다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하이브를 사용하면 하둡에 저장된 데이터를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유사한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HiveQL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처리할 수 있기 때문에 파이썬을 배우지 않아도 쉽게 데이터를 조회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수 있다는 장점이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⑨ 데이터 마이닝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머하웃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(Mahout)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기반의 데이터 마이닝 알고리즘을 구현한 오픈소스이다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협업 필터링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등 주요한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5301208"/>
            <a:ext cx="892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기준이 없는 상태에서 데이터 속성을 고려해 스스로 전체 데이터를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소그룹으로 묶어내는 분석법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독립변수가 종속변수에 미치는 영향을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알고리즘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진화 알고리즘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(EA, evolutionary computation, artificial evolution)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생식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(reproduction),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돌연변이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(mutation),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재조합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(recombination)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생물학에서의 진화를 본뜬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메커니즘을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어떤 개체군 기반의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최적화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(population-based combinatorial optimization algorithm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일반적인 용어이다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⑩ 실시간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임팔라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(Impala)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기반의 실시간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 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HiveQL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엔진을 사용해 빠른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타조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(Tajo)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하둡파일시스템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명령을 통해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작업을 지원하는 대용량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웨어하우스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고려대학교 컴퓨터학과 데이터베이스 연구실에서 처음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아파치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재단의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최상위 프로젝트로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승격되었다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빅데이터 처리 엔진인 하이브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(Hive)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기능이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하이브보다 데이터 처리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(1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분석 기획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이해</a:t>
            </a:r>
            <a:endParaRPr lang="ko-KR" altLang="en-US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3.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수집 및 저장 계획 </a:t>
            </a: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⑪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워크플로우 관리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우지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(Oozie)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작업을 관리하는 워크플로우 및 코디네이터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 컨테이너에서 실행되는 자바 웹 애플리케이션 서버로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피그와 같은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액션들로 구성된 워크플로우를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⑫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코디네이션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주키퍼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(Zookeeper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애플리케이션을 위한 코디네이션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안정적인 서비스를 할 수 있도록 분산되어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애플리케이션의 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집중하여 구성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 등의 서비스를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5469031"/>
            <a:ext cx="89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서블릿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 Servlet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웹 페이지를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동적으로 생성하는 서버 측 프로그램 혹은 그 사양을 말하며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흔히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쉽게 말해 서블릿은 클라이언트의 요청에 맞춰 동적인 결과를 만들어 주는 자바 웹 프로그래밍 기술이라고 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서블릿은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WAS(Web Application Server)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서블릿 컨테이너 안에서 동작하게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 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6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관리와 컴포넌트 처리를 분리한 아파치 소프트웨어 재단의 서브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프로젝트인 기술은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우지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주키퍼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임팔라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얀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(Yet Another Resource Negotiator)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관리와 컴포넌트 처리를 분리한 아파치 소프트웨어 재단의 서브 프로젝트이다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맵리듀스의 확장성과 속도 문제를 해소하기 위해 새롭게 만든 자원 관리 플랫폼이다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얀의 구성 요소에는 리소스 매니저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매니저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마스터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.\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우지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(Oozie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워크플로우 관리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작업을 관리하는 워크플로우 및 코디네이터 시스템이다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서블릿 컨테이너에서 실행되는 자바 웹 애플리케이션 서버로 맵리듀스 혹은 피그와 같은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특화된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액션들로 구성된 워크플로우를 제어한다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8066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주키퍼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(Zookeeper)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코디네이션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분산 애플리케이션을 위한 코디네이션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분산 애플리케이션이 안정적인 서비스를 할 수 있도록 분산되어 있는 각 애플리케이션의 정보를 중앙에 집중하여 구성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관리 네이밍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 등의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임팔라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(Impala)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하둡 기반의 실시간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조회 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HiveQL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맵리듀스를 사용하지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 개발한 엔진을 사용해 빠른 성능을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빅데이터와 인공지능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인공지능이란 인간의 학습능력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인지능력을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인공적으로 학습시켜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능력을 갖출 수 있도록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비슷한 수준의 지능을 구사하기 위해서는 많은 양의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수집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학습되어야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인공지능의 범위는 작은 범위를 기준으로 딥러닝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표현하기 위한 도식화로 단순히 분야별 크기가 크고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작음을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것이 아니라는 점을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단계별 기술은 지속적인 상호작용을 통해 최종적인 인공지능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구현할 수 있기 때문이다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37" y="4804971"/>
            <a:ext cx="2643087" cy="1549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1" y="1514811"/>
            <a:ext cx="5904656" cy="1600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인공지능에 대한 설명 중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인공지능이란 인간의 학습능력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인지능력을 인공적으로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학습시키는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많은 양의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수집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인공지능의 범위는 작은 범위를 기준으로 딥러닝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딥러닝은 컴퓨터가 스스로 학습하여 인공지능의 성능을 향상시키는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인공지능이란 인간의 학습능력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인지능력을 인공적으로 학습시켜 일정 수준의 능력을 갖출 수 있도록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인간과 비슷한 수준의 지능을 구사하기 위해서는 많은 양의 데이터가 수집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인공지능의 범위는 작은 범위를 기준으로 딥러닝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8066" y="1070701"/>
            <a:ext cx="5096666" cy="393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이는 범위를 표현하기 위한 도식화로 단순히 분야별 크기가 크고 작음을 의미하는 것이 아니라는 점을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기억할 수 있도록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각 단계별 기술은 지속적인 상호작용을 통해 최종적인 인공지능 기술을 구현할 수 있기 때문이다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사고나 학습 등 인간이 가진 지적 능력을 컴퓨터를 통해 구현하는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스스로 학습하여 인공지능의 성능을 향상시키는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뉴런과 비슷한 인공신경망 방식으로 정보를 처리하는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2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법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개인정보보호는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정보주체자의 개인정보 자기결정권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철저히 보장하는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개인정보보호의 필요성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개인을 식별할 수 있는 정보가 대부분 개인정보로 구분되어 활용되기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개인정보가 유출되면 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막심하다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6023029"/>
            <a:ext cx="892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자기결정권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정보가 언제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범위까지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주체자가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스스로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개인정보보호 가이드라인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한국방송통신위원회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한국인터넷진흥원에서 제정하였다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 가이드라인은 공개된 또는 이용내역정보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설정된 체계에 의해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정보를 생성함에 있어서 이용자의 프라이버시 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이용환경을 조성하는 것을 목적으로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 가이드라인의 주요 내용은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356992"/>
            <a:ext cx="4752528" cy="3095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385474"/>
            <a:ext cx="4752528" cy="25551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4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정보통신망 이용 촉진 및 정보보호 등에 관한 법률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정보통신망법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신용정보의 이용 및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법률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신용정보법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일컫는다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개인정보의 수집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)]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개인정보처리자는 다음 각 호의 어느 하나에 해당하는 경우에는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정보를 수집할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 그 수집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범위에서 이용할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〈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2023. 3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14.〉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717032"/>
            <a:ext cx="5184576" cy="1986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71" y="3717032"/>
            <a:ext cx="5184576" cy="1939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개인정보의 수집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)]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개인정보처리자는 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 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호에 따른 동의를 받을 때에는 다음 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정보주체에게 알려야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각 호의 어느 하나의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변경하는 경우에도 이를 알리고 동의를 받아야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76" y="2237232"/>
            <a:ext cx="6665196" cy="190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유출 통지 등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34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)]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①항 개인정보처리자는 개인정보가 유출되었음을 알게 되었을 때에는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해당 정보주체에게 다음의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29" y="2238662"/>
            <a:ext cx="5840740" cy="2242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이해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빅데이터 </a:t>
            </a:r>
            <a:r>
              <a:rPr lang="ko-KR" altLang="en-US" sz="1600" b="1" dirty="0" smtClean="0">
                <a:latin typeface="+mj-ea"/>
              </a:rPr>
              <a:t>이해 챕터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개요 및 활용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기술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개인정보보호원칙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)]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43075"/>
            <a:ext cx="5447865" cy="4118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543075"/>
            <a:ext cx="5447865" cy="1715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3" y="3266474"/>
            <a:ext cx="5443030" cy="1144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3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GDPR(General Data Protection Regulation)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유럽 연합 일반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보호규칙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2018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일부터 시행된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EU(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유럽연합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개인정보보호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법령으로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정보주체의 권리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책임성 강화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개인정보의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EU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역외이전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onward transfer)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요건을 명확화한 규칙이다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9496" y="6023029"/>
            <a:ext cx="892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역외이전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EU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경계를 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국이나 국제기구로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9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활용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가명정보 활용 범위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가명정보는 특정인을 식별할 수 없도록 조치한 정보이다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가명정보는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상업적 목적 포함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시장조사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산업적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연구포함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공익적 기록 보존 목적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가명정보 처리 절차는 사전준비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가명처리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검토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사후관리 순이다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프라이버시 보호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k−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익명성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(k-Anonymity)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집합에서 같은 값이 적어도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 존재하도록 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정보와 결합할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모델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연결공격 취약점을 보완하기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I-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다양성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(I-Diversity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데이터 집합에서 함께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레코드들은 동질 집합에서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적어도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서로 다른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민감한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가져야 하는 모델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의명성에 대한 두 가지 취약점 공격인 동질성 공격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배경지식에 의한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방어하기 위한 모델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프라이버시 보호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t-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근접성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(t-Closeness)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집합에서 특정 정보의 분포와 전체 데이터 집합에서 정보의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이하의 차이를 보여야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다양성의 쏠림 공격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유사성 공격을 보완하기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m-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(m-Uniqueness)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데이터와 동일한 속성의 값 조합이 비식별 결과 데이터에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 존재하도록 만들어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재식별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가능성의 위험을 낮춘 모델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3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 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 data)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 데이터란 개인이 데이터를 주체적으로 관리하는 것을 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능동적으로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활용하는 일련의 과정을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월부터 신용정보법 개정안을 비롯한 데이터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시행되면서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데이터의 주인은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주장이 가능해졌다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주권인 자기 정보결정권으로 개인 데이터의 활용과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통제권을 개인이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핵심이다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활용 예시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통합 관리 가능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자산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원칙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5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</a:t>
            </a:r>
            <a:r>
              <a:rPr lang="ko-KR" altLang="en-US" sz="2800" b="1" dirty="0" smtClean="0">
                <a:latin typeface="+mj-ea"/>
              </a:rPr>
              <a:t>제도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인공지능에 대한 설명 중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인공지능이란 인간의 학습능력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인지능력을 인공적으로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학습시키는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많은 양의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수집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인공지능의 범위는 작은 범위를 기준으로 딥러닝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딥러닝은 컴퓨터가 스스로 학습하여 인공지능의 성능을 향상시키는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인공지능이란 인간의 학습능력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인지능력을 인공적으로 학습시켜 일정 수준의 능력을 갖출 수 있도록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인간과 비슷한 수준의 지능을 구사하기 위해서는 많은 양의 데이터가 수집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인공지능의 범위는 작은 범위를 기준으로 딥러닝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8066" y="1070701"/>
            <a:ext cx="5096666" cy="393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이는 범위를 표현하기 위한 도식화로 단순히 분야별 크기가 크고 작음을 의미하는 것이 아니라는 점을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기억할 수 있도록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각 단계별 기술은 지속적인 상호작용을 통해 최종적인 인공지능 기술을 구현할 수 있기 때문이다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사고나 학습 등 인간이 가진 지적 능력을 컴퓨터를 통해 구현하는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스스로 학습하여 인공지능의 성능을 향상시키는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뉴런과 비슷한 인공신경망 방식으로 정보를 처리하는 기술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6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플랫폼은 빅데이터에서 가치를 찾아내기 위한 과정을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규격화한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 계층 구조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플랫폼은 소프트웨어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인프라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스트럭처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구성된다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Layer)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처리 및 분석과 이를 위한 데이터 수집 및 정제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및 분석 엔진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및 정제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모듈로 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(Platform Layer)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응용하는 기반을 제공하며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및 분석과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정제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자원 및 할당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프로파일링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관리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모듈로 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25045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 계층 구조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인프라 스트럭처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(Infrastructure Layer)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및 분석에 필요한 자원을 제공한다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모듈로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10412"/>
              </p:ext>
            </p:extLst>
          </p:nvPr>
        </p:nvGraphicFramePr>
        <p:xfrm>
          <a:off x="1703512" y="3172516"/>
          <a:ext cx="727280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040560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기능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수집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원천 데이터의 정형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반정형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비정형 데이터의 수집 기술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ETL,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크롤러 등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저장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정형 데이터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반정형 데이터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비정형 데이터의 저장 기술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RDBMS, NoSQL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분석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 분석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머신러닝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통계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마이닝 기술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자연어 처리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예측 분석 등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활용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가시화 및 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 API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박스플롯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인포그래픽 등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2663" y="5515592"/>
            <a:ext cx="11209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ETL(Extract, Transform, Load)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원천 데이터로부터 필요한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추출하여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적재하고자 하는 데이터 웨어하우스에 맞게 변환하여 적재하는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크롤러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(Crawler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에이전트를 이용하여 인터넷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따라다니며 방문한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페이지나 소셜 데이터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수집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NoSQL(Not-only SQL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전통적인 관계형 데이터베이스와는 다르게 데이터 모델을 단순화하여 설계된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관계형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데이터 저장장치이다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인포그래픽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Infographics)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빠르고 분명하게 표현하기 위해 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지식을 그래픽 시각적으로 표현한 것을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 플롯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 plot)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박스앤위스커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플롯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상자수염플롯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box-and-whisker plot)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데이터의 대략적인 분포와 개별적인 이상치들을 동시에 보여줄 수 있으며 서로 다른 데이터 뭉치를 쉽게 비교할 수 있도록 도와주는 시각화 기법으로 가장 널리 쓰이는 시각화 형태 중 하나이다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5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5560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하둡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(Apache Hadoop)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하둡은 고가용성 분산형 객체 지향적 플랫폼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(High Availability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Distributed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Oriented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Platform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약자로 대용량의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비용으로 빠르게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플랫폼을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지향적 작업을 병렬 분산하여 고가용성을 확보할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비구조적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처리할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Hadoop Ecosystem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프레임워크를 이루고 있는 다양한 서브 프로젝트들의 모임이다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기능을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코어 프로젝트는 분산 데이터 저장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분산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제외한 워크플로우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직렬화 등이다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663" y="5515592"/>
            <a:ext cx="1120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DDP: Distributed Data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사용자가 여러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저장된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기술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MapReduce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처리를 분산 병렬 컴퓨팅에서 처리하기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제작하여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발표한 소프트웨어 프레임워크이다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Mining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대용량의 데이터로부터 인사이트를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방법론이다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통계적인 의미가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개념이나 특성을 추출하고 패턴이나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끌어내는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직렬화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(serialization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전송하기 위해 구조화된 객체를 바이트 스트림으로 전환하는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13967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5560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Hadoop Ecosystem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85" y="1519611"/>
            <a:ext cx="7728312" cy="4015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빅데이터 플랫폼에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빅데이터 플랫폼은 빅데이터 수집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 전 과정을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통합적으로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처리하는 과정에서 발생하는 컴퓨팅 부하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부하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부하들을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해소하는 기능을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빅데이터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플랫폼은 소프트웨어 계층과 하드웨어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변화와 신속성 요구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유연성 증대 등으로 인해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플랫폼이 등장하였다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플랫폼은 빅데이터 수집부터 저장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전 과정을 통합적으로 제공하여 그 기술들을 잘 사용할 수 있도록 준비된 환경이다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처리하는 과정에서 부하 발생은 불가피하며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플랫폼은 이러한 부하들을 기술적인 요소들을 결합하여 해소를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처리 과정별 요소 기술을 고려한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계층이 존재하는데 소프트웨어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인프라스트럭처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계층으로 구성되어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플랫폼은 비즈니스 요구사항 변화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규모와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복잡도 증가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변화와 신속성 요구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유연성 증대로 인해 등장하게 되었다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하둡 에코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 Ecosystem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하둡 프레임워크를 이루고 있는 다양한 서브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등의 기능을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등의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하둡의 코어 프로젝트는 분산 데이터 저장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분산 데이터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프레임워크를 이루고 있는 다양한 서브 프로젝트들의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모임이다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등의 기능을 갖는다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하둡의 코어 프로젝트는 분산 데이터 저장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분산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프로젝트는 이를 제외한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워크플로우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직렬화 등이다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기술 및 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에코 시스템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비정형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Chuckwa)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분산된 환경에서 생성되는 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안정적으로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서버에서 에이전트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(agent)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콜렉터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collector)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에이전트로부터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받은 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HDFS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(Flume)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척와와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비슷하지만 전체 데이터의 흐름을 관리하는 마스터 서버가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방식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위치에 대한 효율적 작업이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스크라이브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(Scribe)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페이스북에서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대용량 실시간 로그 수집 플랫폼으로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척와와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달리 데이터를 중앙 집중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HDFS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외에 다양한 저장소를 활용할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구성이 쉬우며 다양한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지원한다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38195</TotalTime>
  <Words>2032</Words>
  <Application>Microsoft Office PowerPoint</Application>
  <PresentationFormat>사용자 지정</PresentationFormat>
  <Paragraphs>409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027TGp_edu_biz_gr</vt:lpstr>
      <vt:lpstr>PowerPoint 프레젠테이션</vt:lpstr>
      <vt:lpstr>빅데이터 분석 기사(1과목. 빅데이터 분석 기획)</vt:lpstr>
      <vt:lpstr>빅데이터 이해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</vt:lpstr>
      <vt:lpstr>1. 빅데이터의 이해 - 빅데이터 기술 및 제도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5953</cp:revision>
  <dcterms:created xsi:type="dcterms:W3CDTF">2019-09-27T03:30:23Z</dcterms:created>
  <dcterms:modified xsi:type="dcterms:W3CDTF">2024-02-20T03:59:11Z</dcterms:modified>
</cp:coreProperties>
</file>