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945" r:id="rId3"/>
    <p:sldId id="1946" r:id="rId4"/>
    <p:sldId id="1955" r:id="rId5"/>
    <p:sldId id="1956" r:id="rId6"/>
    <p:sldId id="1965" r:id="rId7"/>
    <p:sldId id="1966" r:id="rId8"/>
    <p:sldId id="1967" r:id="rId9"/>
    <p:sldId id="1981" r:id="rId10"/>
    <p:sldId id="1982" r:id="rId11"/>
    <p:sldId id="1988" r:id="rId12"/>
    <p:sldId id="1989" r:id="rId13"/>
    <p:sldId id="1993" r:id="rId14"/>
    <p:sldId id="2001" r:id="rId15"/>
    <p:sldId id="2002" r:id="rId16"/>
    <p:sldId id="20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75" autoAdjust="0"/>
    <p:restoredTop sz="94622" autoAdjust="0"/>
  </p:normalViewPr>
  <p:slideViewPr>
    <p:cSldViewPr showGuides="1">
      <p:cViewPr varScale="1">
        <p:scale>
          <a:sx n="76" d="100"/>
          <a:sy n="76" d="100"/>
        </p:scale>
        <p:origin x="91" y="211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비트맵 인덱스에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인덱스란 인덱스 컬럼의 데이터를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인덱스 키로 사용하는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분포도가 넓은 컬럼에 적합하다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비트맵 인덱스의 목적은 키 값을 포함하는 로우의 주소를 제공 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반복될 확률이 높아 압축 효율이 매우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인덱스와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문헌의 색인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사전과 같이 데이터를 쉽고 빠르게 찾을 수 있도록 만든 데이터 구조이다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붙여진 색인으로 데이터 검색 시 처리속도 향상에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명령어는 각각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ADD, DELETE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대부분의 데이터베이스에서 테이블을 삭제하면 인덱스도 같이 삭제된다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 컬럼의 분포도가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인덱스가 자동 생성되는 기본키와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제약 조건을 사용한 컬럼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많은 컬럼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부분 처리를 목적으로 하는 컬럼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인덱스에 대한 설명으로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클러스터드 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인덱스 키의 순서에 따라 데이터가 정렬되어 저장되는 방식이다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클러스터드 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실제 데이터가 순서대로 저장되어 있어 인덱스를 검색하지 않아도 원하는 데이터를 빠르게 찾을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넌 클러스터드 인덱스는 인덱스의 키 값만 정렬되어 있을 뿐 실제 데이터는 정렬되지 않는 방식이다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넌 클러스터드 인덱스는 데이터를 검색하기 위해서는 먼저 인덱스를 검색하여 실제 데이터의 위치를 확인해야 하므로 클러스터드 인덱스에 비해 검색 속도가 향상된다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7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사용하여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데이터의 논리적 독립성을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제거할 때에는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뷰에 대한 조작에서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연산은 제약이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정의는 기본 테이블과 같이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변경한다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정의된 기본 테이블이 제거되면 뷰도 자동적으로 제거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 자체로 인덱스를 가짐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보안 용이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독립성 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데이터 관리 용이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데이터베이스에서의 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뷰는 다른 뷰를 기반으로 새로운 뷰를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일종의 가상 테이블이며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UPDATE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제약이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뷰는 기본 테이블을 만드는 것처럼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VIEW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논리적으로 존재하는 기본 테이블과 다르게 물리적으로만 존재하며 카탈로그에 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30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이점으로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독자적인 인덱스를 가질 수 있으므로 관리가 편하다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사용자의 상이한 응용이나 요구를 지원해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사용자의 데이터 관리를 간단하게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숨겨진 데이터를 위한 자동 보안이 제공된다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보안성 측면에서 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필요한 정보를 요구에 맞게 가공하여 뷰로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사용하면 뷰에 대한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 시 제약사항 이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 검색 연산과 비교하여 제약이 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 측면에서 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존재하지 않는 가상 테이블이다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039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테이블에서의 클러스터에 대한 설명으로 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동일한 성격의 데이터를 물리적으로 동일한 데이터 블록에 저장하는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조회 속도는 물론이고 데이터 입력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성능도 향상시킨다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테이블을 클러스터링 하면 저장 공간을 절약할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테이블은 클러스터링을 할 수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클러스터링을 적용하기에 적당하지 않은 테이블은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테이블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수정이 거의 발생하지 않는 테이블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자주 조인되어 사용되는 테이블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대량의 범위를 자주 조회하는 테이블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클러스터에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데이터를 동일한 데이터 블록에 저장하기 때문에 디스크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클러스터링은 조인이 많이 발생하는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클러스터링은 처리 범위가 넓은 경우 주로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클러스터 키 열을 공유하므로 저장공간이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액세스 효율을 향상시킨다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3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저장소의 파티션 설계에서 파티션 유형으로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해시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유닛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Partitioning)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데이터베이스 환경 중 수평 분할에서 활용되는 분할 기법 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라운드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방식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지정한 열의 값을 기준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범위를 지정하여 분할하는 방식은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 Partitioning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Partitioning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Composite Partitioning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Partitioning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파티셔닝의 장점으로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관리가 수월해진다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시 데이터 손상 정도를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백업 및 복구를 수행하므로 속도가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테이블간 조인에 대한 비용이 감소한다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01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 파티셔닝의 종류에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분할은 일별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분기별과 같이 열의 값을 기준으로 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분할은 해시 함수를 적용한 결과 값에 따라 데이터를 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분할은 특정 파티션에 데이터가 집중되는 단점이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분할은 범위 분할한 파티션이 너무 커서 관리가 어려울 때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40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데이터베이스 용량 설계에 대한 내용이다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분석하려면 먼저 데이터 예상 건수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 기간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 등 기초 자료를 수집하여 분석해야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설계를 정확히 산정하면 데이터의 확장성 및 가용성을 높일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최소화하여 데이터 접근성을 높이려면 테이블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인덱스의 테이블스페이스를 같은 곳에 위치하도록 구성한다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특성을 고려한 용량 설계를 통해 디스크 채널의 병목 현상을 최소화할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용량 설계에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 분석은 물리 데이터베이스 설계 과정에서 수행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용량을 정확히 분석하면 디스크 공간을 효율적으로 사용할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최소화시켜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접근성이 향상 되도록 설계해야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발생이 최대화 가 되도록 설계한다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분석에서 테이블스페이스 용량은 테이블스페이스 에 생성되는 테이블 용량을 모두 더한 값에 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프로를 추가 산정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10%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수행 시 결정 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인덱스를 만들 것인지에 대한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성능 향상을 위한 개념 스키마의 변경 여부 검토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빈번한 질의와 트랜잭션들의 수행 속도를 높이기 위한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개념 스키마와 외부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조직마다 다를 수 있으므로 설계 전에 미리 파악해야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설계와 논리 데이터베이스 설계의 명명 규칙은 각 단계의 특성에 따라 다양하게 지정해야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물리 데이터베이스 설계 시 중복 구축을 방지하는데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논리적 데이터 요소를 물리적 요소로 전환할 때 동일 명칭 부여의 근거로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효율화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처리도와 가장 밀접한 관계가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요구조건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81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물리적 설계에 대한 설명으로 옳지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 만들어진 정보 구조로부터 특정 목표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처리할 수 있는 스키마를 생성한다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데이터베이스 응용에 대해서 처리 성능을 얻기 위해 데이터베이스 파일의 저장 구조 및 액세스 경로를 결정한다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저장장치에 저장할 수 있는 물리적 구조의 데이터로 변환하는 과정이다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설계에서 옵션 선택 시 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처리율 등을 고려하여야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시 고려 사항으로 가장 거리가 먼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크기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파일에 대한 트랜잭션의 갱신과 참조 성향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수행될 질의와 트랜잭션의 예상 빈도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인덱스의 구조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 중 시스템 자원 파악에 해당하지 않는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자원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물리적 설계 단계 중 데이터베이스 관리 요소 파악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시스템 조사 분석서를 기반으로 파악하는 것으로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종류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구조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이중화 구성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분산 데이터베이스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5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모든 데이터가 저장되는 테이블에 대한 설명 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로우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컬럼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논리 데이터 모델의 속성에 대응하는 객체이다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일반 유형 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구성 요소인 컬럼은 데이터 타입과 길이로 정의된다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테이블에 대한 설명으로 가장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테이블에 저장되는 데이터의 로우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속성 값에 상관없이 데이터가 저장되는 순서에 따라 결정된다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기본키나 인덱스 키의 순서에 따라 데이터가 저장된다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절차적인 처리를 위해 임시로 사용하는 테이블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트랜잭션 별로 데이터를 저장하고 처리할 수 있는 테이블이다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컬럼에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테이블을 구성하는 요소이다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데이터 타입과 길이로 정의된다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타입과 길이가 다른 컬럼의 값은 비교할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관계인 컬럼들은 서로 데이터 타입과 길이가 동일해야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테이블스페이스에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저장되는 물리적인 영역이다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하나의 테이블스페이스에 하나 또는 그 이상의 테이블을 저장할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하나 또는 여러 개의 데이터 파일을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파일로 나눠 관리하면 논리적 구성 이 물리적 구성에 종속되지 않아 투명성이 보장된다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5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테이블의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클러스터 인덱스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인터럽트 테이블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파티셔닝 테이블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데이터베이스 모델의 구성 요소인 테이블에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데이터베이스의 모든 데이터가 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물리적 단위로 나눈 것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외부 파일을 데이터베이스 내에 존재하는 일반 테이블처럼 이용할 수 있는 데이터베이스의 객체이다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일반적인 인덱스를 사용하는 테이블 에 비해 접근 경로가 단축된다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설계 시 고려사항으로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테이블스페이스는 업무별로 구분하여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종속적으로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LOB(Large Object)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데이터는 독립적인 공간으로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설명과 관련 있는 트랜잭션의 특징은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연산은 모두 실행되거나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실행되지 않아야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Durability		② Isolation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Consistency		④ Atomicity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Commit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트랜잭션의 특성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영향을 주는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연산으로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테이블 간에 매트릭스를 만들어서 트랜잭션을 분석하는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CASE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CRUD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상태 중 트랜잭션의 마지막 연산이 실행된 직후의 상태 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연산의 처리는 끝났지만 트랜잭션이 수행한 최종 결과를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반영하지 않은 상태는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Active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Partially Committed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Committed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41981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내의 모든 명령은 반드시 완벽히 수행되어야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모두가 완벽히 수행되지 않고 어느 하나라도 오류가 발생하면 트랜잭션 전부가 취소되어야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트랜잭션의 수행과 관계 없이 데이터베이스가 가지고 있는 고정 요소는 일관되어야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병행 실행되는 경우 어느 하나의 트랜잭션 실행 중에 다른 트랜잭션의 연산이 끼어들 수 없다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Commit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트랜잭션의 특성 은 일관성이다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하나의 논리적 기능을 수행하기 위한 작업의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또는 한꺼번에 모두 수행되어야 할 일련의 연산들을 의미 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주요 특성 중 하나로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실행되는 경우 어느 하나의 트랜잭션 실행 중에 다른 트랜잭션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연산이 끼어들 수 없음을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Log			② Consistency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Isolation 		④ Durability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트랙잭션의 특성은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가지고 있는 고정 요소는 트랜잭션 수행 전과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완료 후의 상태가 같아야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영속성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(durability)</a:t>
            </a:r>
          </a:p>
        </p:txBody>
      </p:sp>
    </p:spTree>
    <p:extLst>
      <p:ext uri="{BB962C8B-B14F-4D97-AF65-F5344CB8AC3E}">
        <p14:creationId xmlns:p14="http://schemas.microsoft.com/office/powerpoint/2010/main" val="393902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트랜잭션의 정의 및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수행되어야 할 일련의 데이터베이스 연산집합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사용자의 시스템에 서비스 요구 시스템의 상태 변환 과정의 작업 단위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병행제어 및 회복 작업의 논리적 작업 단위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트랜잭션의 연산이 데이터베이스에 모두 반영되지 않고 일부만 반영시키는 원자성의 성질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보통 일련의 연산 작업이란 의미로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논리적 기능을 수행하는 작업의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할 특성에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(Transparency)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사람이 고객 인증 절차를 거쳐 잔액을 조회한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타인에게 송금하는 도중에 장애가 발생하였을 경우 문제가 발생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경우의 부작용을 방지할 수 있는 트랜잭션의 특성은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(Duration)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분석서를 작성하는 과정에서 필요 없는 항목에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연관 모듈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참조 횟수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96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부적절한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인덱스는 데이터베이스의 물리적 구조와 밀접한 관계가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하나 이상의 필드로 만들어도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경우는 인덱스의 개수를 최대한 많게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테이블의 레코드에 대한 액세스를 빠르게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성능에 많은 영향을 주는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클러스터에 연관되어 독립적인 저장 공간을 보유하며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저장된 자료를 더욱 빠르게 조회하기 위하여 사용되는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역정규화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인덱스의 기본 목적은 검색 성능을 최적화하는 것으로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인덱스는 분기를 목적으로 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 Block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가지고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BETWEEN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범위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검색에 활용될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자동으로 생성하여 사용자가 변경할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함수 기반 인덱스에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 값 자체가 아니라 컬럼에 특정 함수를 적용한 값이다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함수를 사용하면 사용자 정의 함수를 사용할 때 보다 더 많은 부하가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 해야 하므로 부하가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 인덱스를 생성하여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5497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52870</TotalTime>
  <Words>3067</Words>
  <Application>Microsoft Office PowerPoint</Application>
  <PresentationFormat>와이드스크린</PresentationFormat>
  <Paragraphs>386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물리 데이터베이스 설계-SEC_01(사전 조사 분석) 출제 예상 문제</vt:lpstr>
      <vt:lpstr>물리 데이터베이스 설계-SEC_01(사전 조사 분석) 출제 예상 문제</vt:lpstr>
      <vt:lpstr>물리 데이터베이스 설계-SEC_02(데이터베이스 저장 공간 설계) 출제 예상 문제</vt:lpstr>
      <vt:lpstr>물리 데이터베이스 설계-SEC_02(데이터베이스 저장 공간 설계) 출제 예상 문제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물리 데이터베이스 설계-SEC_04(인덱스 설계) 기출 및 출제 예상 문제</vt:lpstr>
      <vt:lpstr>물리 데이터베이스 설계-SEC_04(인덱스 설계) 기출 및 출제 예상 문제</vt:lpstr>
      <vt:lpstr>물리 데이터베이스 설계-SEC_05(뷰(View) 설계) 기출 및 출제 예상 문제</vt:lpstr>
      <vt:lpstr>물리 데이터베이스 설계-SEC_05(뷰(View) 설계) 기출 및 출제 예상 문제</vt:lpstr>
      <vt:lpstr>물리 데이터베이스 설계-SEC_06(클러스터 설계) 출제 예상 문제</vt:lpstr>
      <vt:lpstr>물리 데이터베이스 설계-SEC_07(파티션 설계) 기출 및 출제 예상 문제</vt:lpstr>
      <vt:lpstr>물리 데이터베이스 설계-SEC_07(파티션 설계) 기출 및 출제 예상 문제</vt:lpstr>
      <vt:lpstr>물리 데이터베이스 설계-SEC_08(데이터베이스 용량 설계)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9234</cp:revision>
  <dcterms:created xsi:type="dcterms:W3CDTF">2019-09-27T03:30:23Z</dcterms:created>
  <dcterms:modified xsi:type="dcterms:W3CDTF">2024-07-23T12:35:58Z</dcterms:modified>
</cp:coreProperties>
</file>