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2007" r:id="rId3"/>
    <p:sldId id="2013" r:id="rId4"/>
    <p:sldId id="2019" r:id="rId5"/>
    <p:sldId id="2022" r:id="rId6"/>
    <p:sldId id="2033" r:id="rId7"/>
    <p:sldId id="2034" r:id="rId8"/>
    <p:sldId id="2039" r:id="rId9"/>
    <p:sldId id="2043" r:id="rId10"/>
    <p:sldId id="2059" r:id="rId11"/>
    <p:sldId id="2060" r:id="rId12"/>
    <p:sldId id="20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  <p15:guide id="8" pos="35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071" autoAdjust="0"/>
    <p:restoredTop sz="94622" autoAdjust="0"/>
  </p:normalViewPr>
  <p:slideViewPr>
    <p:cSldViewPr showGuides="1">
      <p:cViewPr>
        <p:scale>
          <a:sx n="66" d="100"/>
          <a:sy n="66" d="100"/>
        </p:scale>
        <p:origin x="744" y="427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  <p:guide pos="352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ko-KR" altLang="en-US" sz="4400" dirty="0">
                <a:latin typeface="+mj-ea"/>
                <a:ea typeface="+mj-ea"/>
              </a:rPr>
              <a:t>과목</a:t>
            </a:r>
            <a:r>
              <a:rPr lang="en-US" altLang="ko-KR" sz="4400" dirty="0">
                <a:latin typeface="+mj-ea"/>
                <a:ea typeface="+mj-ea"/>
              </a:rPr>
              <a:t>-</a:t>
            </a:r>
            <a:r>
              <a:rPr lang="ko-KR" altLang="en-US" sz="4400" dirty="0">
                <a:latin typeface="+mj-ea"/>
                <a:ea typeface="+mj-ea"/>
              </a:rPr>
              <a:t>데이터베이스 구축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>
                <a:latin typeface="+mj-ea"/>
                <a:ea typeface="+mj-ea"/>
              </a:rPr>
              <a:t>(Part 2. </a:t>
            </a:r>
            <a:r>
              <a:rPr lang="ko-KR" altLang="en-US" sz="3000" dirty="0">
                <a:latin typeface="+mj-ea"/>
                <a:ea typeface="+mj-ea"/>
              </a:rPr>
              <a:t>물리 데이터베이스 설계 </a:t>
            </a:r>
            <a:r>
              <a:rPr lang="en-US" altLang="ko-KR" sz="3000" dirty="0">
                <a:latin typeface="+mj-ea"/>
                <a:ea typeface="+mj-ea"/>
              </a:rPr>
              <a:t>– Ⅱ)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SEC_15(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모델의 물리 데이터 모델 변환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모델의 물리 데이터 모델 변환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논리 데이터베이스에서 설계한 객체들을 물리  데이터베이스로 변환하는 과정에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엔티티는 테이블로 변환한다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속성은 컬럼으로 변환한다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식별자는 외래키로 변환한다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테이블명은 영문으로 지정한다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모델을 물리 데이터 모델로 변환하는 과정에서 슈퍼 타입과 서브 타입을 테이블로 변환하는 방법이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 타입을 기준으로 하나의 테이블로 변환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서브 타입을 기준으로 하나의 테이블로 변환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슈퍼 타입과 서브 타입 각각의 테이블로 변환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서브 타입을 기준으로 여러 개의 테이블로 변환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 타입과 서브 타입의 테이블 변환 방법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논리 데이터 모델을 물리 데이터 모델로 변환할 때 슈퍼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타입 데이터 모델의 변환 방법으로 가장 부적절한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 타입과 서브 타입을 각각의 독립적인 테이블로 변환하여 테이블간에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관계가 유지되도록 변환할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 타입과 서브 타입을 통합하여 하나의 테이블로 변환할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 타입 속성들을 서브 타입에 각각 추가하여 서브 타입마다 하나의 테이블로 변환할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 타입을 기준으로 하나의 테이블로 변환하면 데이터 검색이 수월하고 조인이 감소한다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논리 데이터 모델의 속성을 컬럼으로 변환하는 방법으로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예약어의 사용을 피한다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한 표준화된 약어를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가독성을 높이기 위해 컬럼명은 가능한 한 길게 지정한다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실제 데이터를 사용하여 컬럼의 정합성을 검증한다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190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SEC_15(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모델의 물리 데이터 모델 변환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모델의 물리 데이터 모델 변환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논리 데이터 모델의 속성을 컬럼으로 변환하는 방법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가독성을 높이기 위해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예약어를 컬럼명으로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컬럼명은 될 수 있으면 짧게 지정한다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복합 단어를 컬럼명으로 사용할 때는 미리 정의된 표준을 따른다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테이블을 검증하기 위해 표본 데이터를 입력시킨다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02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SEC_16(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 품질 검토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 품질 검토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물리 데이터 모델의 품질 검토에 대한 내용으로 가장 옳지 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 품질 검토의 목적은 데이터베이스의 성능 향상과 오류 예방이다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모델을 검토하려면 모든 이해관계자가 동의하는 검토 기준이 필요하다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모델의 품질 기준에는 정확성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준거성 등 이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품질 기준 및 정책이 수립된 경우에는 물리 데이터 모델의 품질 기준을 변경하거나 수정해서는 안된다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물리 데이터 모델의 품질 기준에 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완전성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요소나 요구사항의 누락을 최소화함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정확성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표준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 규칙 등을 정확하게 준수함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최신성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업무상의 변경이나 결정 사항 등이 시기 적절하게 반영됨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활용성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변화에 따른 데이터 구조의 변경이 최소화될 수 있도록 설계함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물리 데이터 모델의 품질 검토 항목이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무결성 제약 조건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컬럼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47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SEC_09(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 설계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 시스템과 관련한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물리적으로 분산된 데이터베이스 시스템을 논리적으로 하나의 데이터베이스 시스템처럼 사용할 수 있도록 한 것이다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물리적으로 분산되어 지역별로 필요한 데이터를 처리할 수 있는 지역 컴퓨터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(Local Computer)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분산 처리기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(Distributed Processor)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 시스템을 위한 통신 네트워크 구조가 데이터 통신에 영향을 주므로 효율적으로 설계해야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데이터베이스가 분산되어 있음을 사용자가 인식할 수 있도록 분산 투명성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(Distribution Transparency)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배제해야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데이터베이스의 투명성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(Transparency)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해당하지 않는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Location Transparency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Replication Transparency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Failure Transparency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Media Access Transparency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9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데이터베이스의 특징에 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지역 서버의 고유 데이터에 대한 작업은 중앙 서버의 통제 없이 자유롭게 수행할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지역 서버를 추가하거나 장비를 추가하는 등의 작업이 용이 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위치 투명성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투명성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 투명성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 투명성을 목표로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 및 소프트웨어 개발이 쉽고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전반적인 시스템의 성능이 향상된다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 시스템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(Distributed Database System)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분산 데이터베이스는 논리적으로는 하나의 시스템에 속하지만 물리적으로는 여러 개의 컴퓨터 사이트에 분산되어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 투명성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투명성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 투명성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 투명성을 목표로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설계가 비교적 어렵고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비용과 처리 비용이 증가한다는 단점이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 시스템의 주요 구성 요소는 분산 처리기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P2P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데이터베이스 등이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5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SEC_09(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 설계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 목표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분산된 물리적 환경에서 특정 지역의 컴퓨터 시스템이나 네트워크에 장애가 발생해도 데이터 무결성이 보장된다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."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것과 관계 있는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장애 투명성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병행 투명성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위치 투명성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중복 투명성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데이터베이스의 장점으로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설계와 개발이 용이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신뢰성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(Reliability)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가용성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(Availability)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질의 처리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(Query Processing)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시간의 단축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데이터의 공유성 향상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분산 데이터베이스 시스템의 목적이라 볼 수 없는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생산성의 향상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지역적 정보처리의 효율성 증진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보안성 확보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신뢰도와 가용성 증진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9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SEC_10(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이중화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클러스터링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이중화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클러스터링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데이터베이스 이중화에 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이중화는 동일한 데이터베이스를 복제하여 관리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이중화가 시행 중일 때 사용자가 하나의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수정하면 복제된 데이터베이스에도 동일하게 적용 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이중화가 시행 중일 때 데이터베이스에 문제가 발생하면 복제된 데이터베이스를 이용하여 서비스를 계속해서 제공할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변경이 발생하면 즉시 이중화된 데이터베이스에 전달 되어 변경 내용이 즉시 적용되는 기법은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Lazy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시스템의 예기치 못한 오류로 인한 데이터베이스의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중단을 막기 위한 데이터베이스 이중화에 대한 설명으로 옳지 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이중화는 변경 내용 전달 방식에 따라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Eager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기법과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Lazy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기법으로 나뉜다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Eager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기법은 변경 내용이 발생하면 즉시 다른 데이터베이스에도 적용한다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(Active-Standby)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방법은 활성 데이터베이스에 문제가 발생하면 대기 중이던 데이터베이스가 대신 서비스를 제공한다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(Active-Standby)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방법은 활동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(Active-Active)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방법에 비해 구성 방법 및 설정이 복잡하다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이중화와 클러스터링에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이중화와 클러스터링은 모두 고가용성을 위한 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이중화의 활동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(Active-Active)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방법은 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서로 다른 서비스를 제공하다가 둘 중 한쪽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문제가 발생하면 나머지 다른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서비스를 대신 수행한다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고가용성 클러스터링은 전체 처리율을 높이기 위해 하나의 작업을 여러 개의 서버에서 분산하여 처리한다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클러스터링은 두 대 이상의 서버를 하나의 서버처럼 운영하기 위한 기술이다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146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보안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보안 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기법 중 암호화 알고리즘과 암호화 키는 공개해서 누구 든지 평문을 암호문으로 만들 수 있지만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해독 알고리즘과 해독 시키는 비밀로 유지하는 기법을 무엇이라 하는가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DES(Data Encryption Standard)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공중키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(Public Key)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기법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대체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(Substitution)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기법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전치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(Transposed)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기법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보안에 대한 설명으로 옳지 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보안을 위한 데이터 단위는 테이블 전체로부터 특정 테이블의 특정한 행과 열 위치에 있는 특정한 데이터 값에 이르기까지 다양 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사용자들은 일반적으로 서로 다른 객체에 대하여 다른 접근 권리 또는 권한을 갖게 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불법적인 데이터의 접근으로부터 데이터베이스를 보호하는 것이다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보안을 위한 사용자들의 권한 부여는 관리자의 정책 결정 보다는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자체 결정하여 제공한다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정보보호를 위한 암호화에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평문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암호화되기 전의 원본 메시지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암호문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암호화가 적용된 메시지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복호화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평문을 암호문으로 바꾸는 작업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(Key) 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적절한 암호화를 위하여 사용하는 값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보안 기법이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패스워드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권한 부여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 암호화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시스템 체크 포인트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230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SEC_12(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보안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접근통제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보안 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접근통제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정보의 접근 통제 정책에 대한 설명이다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들어갈 내용으로 옳은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NAC		 ② MAC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SDAC		 ④ AAC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보안을 위한 접근 통제 정책 종류에 해당하지 않는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임의적 접근 통제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데이터 전환 접근 통제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강제적 접근 통제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역할 기반 접근 통제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 방법 중 조직 내에서 직무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직책 등 개인의 역할에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결정하여 부여하는 접근 정책은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RBAC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DAC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MAC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QAC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시스템 내에서 어떤 주체가 특정 개체에 접근하려 할 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양쪽의 보안 레이블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(Security Label)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기초하여 높은 보안 수준을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요구하는 정보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낮은 보안 수준의 주체에게 노출되지 않도록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접근 제어 방법은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Mandatory Access Control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 Access Control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Discretionary Access Control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Data-Label Access Control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429243"/>
              </p:ext>
            </p:extLst>
          </p:nvPr>
        </p:nvGraphicFramePr>
        <p:xfrm>
          <a:off x="551384" y="1973952"/>
          <a:ext cx="374441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ㄱ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DAC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RBAC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권한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소유자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중앙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접근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보안등급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(Label)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신분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(Identity)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역할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(Role)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정책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고정적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변경 어려움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변경 용이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변경 용이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장점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안정적 중앙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집중적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구현 용이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유연한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관리 용이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49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SEC_12(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보안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접근통제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645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1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1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보안 </a:t>
            </a:r>
            <a:r>
              <a:rPr lang="en-US" altLang="ko-KR" sz="11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1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접근통제</a:t>
            </a:r>
            <a:r>
              <a:rPr lang="en-US" altLang="ko-KR" sz="11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내용이 설명하는 접근 제어 모델은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군대의 보안 레벨처럼 정보의 기밀성에 따라 상하 관계가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구분된 정보를 보호하기 위해 사용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•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자신의 권한보다 낮은 보안 레벨 권한을 가진 경우에는 </a:t>
            </a: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높은 보안 레벨의 문서를 읽을 수 없고 자신의 권한보다 </a:t>
            </a: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낮은 수준의 문서만 읽을 수 있다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•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자신의 권한보다 높은 보안 레벨의 문서에는 쓰기가 가능 </a:t>
            </a: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하지만 보안 레벨이 낮은 문서의 쓰기 권한은 제한한다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Clark-Wilson Integrity Model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PDCA Model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Bell-</a:t>
            </a:r>
            <a:r>
              <a:rPr lang="en-US" altLang="ko-KR" sz="11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Lapadula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Model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Chinese Wall Model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접근 통제 보안 모델에 대한 설명으로 틀린 것은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기밀성 모델은 군사적인 목적으로 개발된 최초의 수학적 모델로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 보장이 최우선인 모델이다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모델은 기밀성 모델에서 발생하는 불법적인 정보 변경을 방지하기 위해 무결성을 기반으로 개발된 모델이다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기밀성은 시스템 내의 정보는 인가된 사용자만 수정할 수 있는 것으로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정보가 전송 중에 수정되지 않고 전달되는 것을 보장한다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모델은 데이터의 일관성 유지에 중점을 두어 개발되었다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9398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접근 통제 정책이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신분 기반 정책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업무 기반 정책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규칙 기반 정책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역할 기반 정책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접근 통제 보안 모델에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접근 통제 보안 모델은 보안 정책을 구현하기 위한 정형화된 모델이다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무결성 모델은 군대 시스템 등 특수 환경에서 주로 사용된다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무결성 모델은 데이터의 일관성 유지에 중점을 두어 개발되었다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무결성은 시스템 내의 정보는 인가된 사용자만 수정할 수 있는 것을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971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SEC_13(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백업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76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백업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데이터베이스 백업에 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DBMS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데이터베이스 파괴 시 복구하는 기능을 제공한다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백업은 정기적으로 수행하는 것이 좋다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상태를 일관성 있게 유지시키기 위해 로그 파일이 이용된다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파일은 데이터베이스의 상태 변화에 대한 내용을 작업 순서에 따라 기록한 파일이다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양이 방대해지면서 백업에 대한 중요성이 부각되고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백업에 대한 설명으로 가장 옳지 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백업 종류에는 물리 백업과 논리 백업이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백업은 운영체제를 이용한 것으로 데이터베이스 파일을 백업한다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백업은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이용한 것으로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내의 논리적 객체들을 백업한다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백업은 완전 복구가 가능하다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복구 알고리즘의 종류로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NO-UNDO/REDO 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UNDO/NO-REDO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UNDO/REDO 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DO/REDO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장애 유형이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사용자 실수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미디어 장애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프로세스 장애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디스크 추가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50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SEC_14(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스토리지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스토리지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내용이 설명하는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네트워크상에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광채널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스위치의 이점인 고속 전송과 장거리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및 멀티 프로토콜 기능을 활용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각기 다른 운영체제를 가진 여러 기종들이 네트워크상에서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 저장장치의 데이터를 공유하게 함으로써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저장장치나 백업 장비를 단일화 시킨 시스템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SAN 		 ② MBR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NAC 		 ④ NIC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내용이 설명하는 스토리지 시스템은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•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하드디스크와 같은 데이터 저장장치를 호스트버스 어댑터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직접 연결하는 방식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•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저장장치와 호스트 기기 사이에 네트워크 디바이스가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있지 말아야 하고 직접 연결하는 방식으로 구성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DAS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N-SCREEN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NFC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스토리지에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스토리지는 서버와 저장장치를 연결하는 하나의 기술이다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서버와 저장장치를 전용 케이블로 직접 연결하는 방식으로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확장성과 유연성이 상대적으로 우수하다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NAS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서버와 저장장치를 네트워크를 통해 연결하는 방식으로 접속 증가 시 성능이 저하될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SAN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별도의 네트워크를 구성해 데이터를 관리하는 방식으로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별도의 네트워크를 구축해야 하므로 비용이 많이 든다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단일 디스크로 처리할 수 없는 대용량의 데이터를 저장 하기 위해 서버와 저장장치를 연결하는 스토리지가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SSD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NAS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SAN 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DAS</a:t>
            </a:r>
          </a:p>
        </p:txBody>
      </p:sp>
    </p:spTree>
    <p:extLst>
      <p:ext uri="{BB962C8B-B14F-4D97-AF65-F5344CB8AC3E}">
        <p14:creationId xmlns:p14="http://schemas.microsoft.com/office/powerpoint/2010/main" val="2418307374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54425</TotalTime>
  <Words>2390</Words>
  <Application>Microsoft Office PowerPoint</Application>
  <PresentationFormat>와이드스크린</PresentationFormat>
  <Paragraphs>314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나눔고딕코딩</vt:lpstr>
      <vt:lpstr>맑은 고딕</vt:lpstr>
      <vt:lpstr>Arial</vt:lpstr>
      <vt:lpstr>Calibri</vt:lpstr>
      <vt:lpstr>Calibri Light</vt:lpstr>
      <vt:lpstr>027TGp_edu_biz_gr</vt:lpstr>
      <vt:lpstr>PowerPoint 프레젠테이션</vt:lpstr>
      <vt:lpstr>물리 데이터베이스 설계-SEC_09(분산 데이터베이스 설계) 기출 및 출제 예상 문제</vt:lpstr>
      <vt:lpstr>물리 데이터베이스 설계-SEC_09(분산 데이터베이스 설계) 기출 및 출제 예상 문제</vt:lpstr>
      <vt:lpstr>물리 데이터베이스 설계-SEC_10(데이터베이스 이중화/서버 클러스터링) 출제 예상 문제</vt:lpstr>
      <vt:lpstr>물리 데이터베이스 설계-SEC_11(데이터베이스 보안 / 암호화) 기출 및 출제 예상 문제</vt:lpstr>
      <vt:lpstr>물리 데이터베이스 설계-SEC_12(데이터베이스 보안 / 접근통제) 기출 및 출제 예상 문제</vt:lpstr>
      <vt:lpstr>물리 데이터베이스 설계-SEC_12(데이터베이스 보안 / 접근통제) 기출 및 출제 예상 문제</vt:lpstr>
      <vt:lpstr>물리 데이터베이스 설계-SEC_13(데이터베이스 백업) 출제 예상 문제</vt:lpstr>
      <vt:lpstr>물리 데이터베이스 설계-SEC_14(스토리지) 기출 및 출제 예상 문제</vt:lpstr>
      <vt:lpstr>물리 데이터베이스 설계-SEC_15(논리 데이터 모델의 물리 데이터 모델 변환) 출제 예상 문제</vt:lpstr>
      <vt:lpstr>물리 데이터베이스 설계-SEC_15(논리 데이터 모델의 물리 데이터 모델 변환) 출제 예상 문제</vt:lpstr>
      <vt:lpstr>물리 데이터베이스 설계-SEC_16(물리 데이터 모델 품질 검토) 출제 예상 문제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장준호</cp:lastModifiedBy>
  <cp:revision>9473</cp:revision>
  <dcterms:created xsi:type="dcterms:W3CDTF">2019-09-27T03:30:23Z</dcterms:created>
  <dcterms:modified xsi:type="dcterms:W3CDTF">2024-07-23T12:49:26Z</dcterms:modified>
</cp:coreProperties>
</file>