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007" r:id="rId3"/>
    <p:sldId id="2068" r:id="rId4"/>
    <p:sldId id="2085" r:id="rId5"/>
    <p:sldId id="2086" r:id="rId6"/>
    <p:sldId id="2087" r:id="rId7"/>
    <p:sldId id="2088" r:id="rId8"/>
    <p:sldId id="2096" r:id="rId9"/>
    <p:sldId id="2097" r:id="rId10"/>
    <p:sldId id="2103" r:id="rId11"/>
    <p:sldId id="2104" r:id="rId12"/>
    <p:sldId id="2105" r:id="rId13"/>
    <p:sldId id="2116" r:id="rId14"/>
    <p:sldId id="2117" r:id="rId15"/>
    <p:sldId id="2118" r:id="rId16"/>
    <p:sldId id="2119" r:id="rId17"/>
    <p:sldId id="2120" r:id="rId18"/>
    <p:sldId id="2134" r:id="rId19"/>
    <p:sldId id="2135" r:id="rId20"/>
    <p:sldId id="2136" r:id="rId21"/>
    <p:sldId id="214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  <p15:guide id="8" orient="horz" pos="4020">
          <p15:clr>
            <a:srgbClr val="A4A3A4"/>
          </p15:clr>
        </p15:guide>
        <p15:guide id="9" orient="horz" pos="3702">
          <p15:clr>
            <a:srgbClr val="A4A3A4"/>
          </p15:clr>
        </p15:guide>
        <p15:guide id="10" pos="35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97" autoAdjust="0"/>
    <p:restoredTop sz="94622" autoAdjust="0"/>
  </p:normalViewPr>
  <p:slideViewPr>
    <p:cSldViewPr showGuides="1">
      <p:cViewPr varScale="1">
        <p:scale>
          <a:sx n="83" d="100"/>
          <a:sy n="83" d="100"/>
        </p:scale>
        <p:origin x="235" y="67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  <p:guide orient="horz" pos="4020"/>
        <p:guide orient="horz" pos="3702"/>
        <p:guide pos="35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데이터베이스 구축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3. SQL </a:t>
            </a:r>
            <a:r>
              <a:rPr lang="ko-KR" altLang="en-US" sz="3000" dirty="0">
                <a:latin typeface="+mj-ea"/>
                <a:ea typeface="+mj-ea"/>
              </a:rPr>
              <a:t>응용</a:t>
            </a:r>
            <a:r>
              <a:rPr lang="en-US" altLang="ko-KR" sz="3000" dirty="0">
                <a:latin typeface="+mj-ea"/>
                <a:ea typeface="+mj-ea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SEC_04(DML)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기술이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SELECT... FROM ... WHERE...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INSERT... ON... VALUES...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UPDATE... SET... WHERE...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DELETE... FROM... WHERE...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문장이 뜻하는 것은 무엇인가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컴퓨터과테이블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SELECT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학생테이블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WHERE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학생테이블에서 학과가 컴퓨터인 사람의 학번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학년을 검색하라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학생테이블에 학과가 컴퓨터인 사람의 학번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학년을 삽입하라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학생테이블에서 학과가 컴퓨터인 사람의 학번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학년을 검색하여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컴퓨터과테이블에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삽입하라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컴퓨터과테이블에서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학과가 컴퓨터인 사람의 학번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 을 검색하여 학생테이블에 삽입하라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STUDENT(SNO, SNAME, YEAR, DEPT)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학번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600,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학년인 학생 튜플을 삽입하는 명령으로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SNO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학번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SNAME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성명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YEAR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학년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DEPT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학생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 구분 필드임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INSERT STUDENT INTO VALUES(600,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2);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INSERT FROM STUDENT VALUES(600,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2);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STUDENT(SNO, SNAME, YEAR) VALUES(600,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2);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INSERT TO STUDENT(SNO, SNAME, YEAR) VALUES(600,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2);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DELETE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테이블의 행을 삭제할 때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조건절이 없는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DELETE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수행하면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 TABLE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수행했을 때와 같은 효과를 얻을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 용도에 따라 분류할 경우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사용 형식은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DELETE 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92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SEC_04(DML)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3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문에서 빈 칸에 들어갈 내용으로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UPDATE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 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'010-14'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회원번호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'N4';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FROM		② SET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INTO		④ TO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질의어를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문장으로 바르게 나타낸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학번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학과의 열이 있다고 가정한다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학번이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이름이 홍길동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학과가 컴퓨터인 학생을 학생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삽입하라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100,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INSERT INTO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VALUES(100,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INSERT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VALUE(100,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UPDATE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SET(100,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 하나로 동시에 두 개 이상의 테이블에 각각 삽입할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부속 질의어를 사용할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사용하여 여러 개의 튜플을 삽입할 수도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NULL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값도 삽입할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문장을 만족하는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번인 학생을 학생 테이블에서 삭제하시오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DELETE 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1000;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DELETE 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1000;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SELECT * 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1000;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SELECT * 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CONDITION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1000;</a:t>
            </a:r>
          </a:p>
        </p:txBody>
      </p:sp>
    </p:spTree>
    <p:extLst>
      <p:ext uri="{BB962C8B-B14F-4D97-AF65-F5344CB8AC3E}">
        <p14:creationId xmlns:p14="http://schemas.microsoft.com/office/powerpoint/2010/main" val="72650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SEC_04(DML)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또는 그 이상의 튜플의 속성값을 변경하는 데 사용된다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수정할 튜플을 선택하기 위해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절이 사용된다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변경할 속성과 그들의 새로운 값을 명시하기 위해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절이 사용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무결성 제약이 존재하는 경우에는 기본키 값을 변경하는 경우 그 변경이 외래키 값에 영향을 미칠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올바르게 설명한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 STUDENT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SET SCORE = SCORE + 10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WHERE SNAME = 'LEE';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STUDENT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SNAME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'LEE'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모든 튜플의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SCORE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에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더한다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STUDENT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SNAME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'LEE'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첫 번째 튜플의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SCORE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더한다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STUDENT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SNAME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'LEE'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모든 튜플의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SCORE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에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더하여 삭제한다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STUDENT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SNAME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'LEE'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모든 튜플의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SCORE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에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곱한다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중에서 구문적 오류가 있는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DELETE FROM STUDENT, ENROL WHERE SNO = 100;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INSERT INTO STUDENT(SNO, SNAME, YEAR) VALUES(100,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4);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INSERT INTO COMPUTER(SNO, SNAME, YEAR) SELECT SNO, SNAME, YEAR FROM STUDENT WHERE DEPT = 'CE';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UPDATE STUDENT SET DEPT = (SELECT DEPT FROM COURSE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CNO='C123')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YEAR = 4;</a:t>
            </a:r>
          </a:p>
        </p:txBody>
      </p:sp>
    </p:spTree>
    <p:extLst>
      <p:ext uri="{BB962C8B-B14F-4D97-AF65-F5344CB8AC3E}">
        <p14:creationId xmlns:p14="http://schemas.microsoft.com/office/powerpoint/2010/main" val="110756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SEC_05(DML-SELECT-1)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(DML-SELECT-1)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player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player_name, team_id, height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컬럼이 존재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문에서 문법적 오류가 있는 부분은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(1) SELECT player_name, height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(2) FROM player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(3) WHERE team_id = “Korea”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(4) AND height BETWEEN 170 OR 180;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(1)		② (2)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(3) 		④ (4)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SQL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FROM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절에는 질의에 의해 검색될 데이터들을 포함하는 테이블 명을 기술한다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결과에 중복되는 레코드를 없애기 위해서는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절에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'DISTINCT'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키워드를 사용한다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HAVING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GROUP BY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절과 함께 사용되며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그룹에 대한 조건을 지정한다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ORDER BY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절은 특정 속성을 기준으로 정렬하여 검색할 때 사용한다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150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STUDENT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독일어과 학생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중국어과 학생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영어 영문학과 학생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명의 정보가 저장되어 있을 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두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의 실행 결과 튜플 수는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DEPT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컬럼은 학과명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ⓐ SELECT DEPT FROM STUDENT;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SELECT DISTINCT DEPT FROM STUDENT;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ⓐ 3,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		② ⓐ 50,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ⓐ 130,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		④ ⓐ 130,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1300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데이터베이스인 테이블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R1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아래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실행 결과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SELECT DISTINCT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FROM R1;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			④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3861048"/>
            <a:ext cx="1440160" cy="7635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60" y="5373216"/>
            <a:ext cx="232641" cy="504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3" y="5373216"/>
            <a:ext cx="345084" cy="504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31" y="5987135"/>
            <a:ext cx="540969" cy="638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3" y="5987135"/>
            <a:ext cx="720079" cy="5910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72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SEC_05(DML-SELECT-1)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(DML-SELECT-1)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문에서 사용된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BETWEEN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연산의 의미와 동일한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SELECT * FROM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성적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WHERE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BETWEEN 90 AND 95)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AND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컴퓨터공학과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점수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&gt;= 90 AND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&lt;= 95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90 AND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95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90 AND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&lt;=95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&gt;= 90 AND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95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실행 결과는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SELECT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가격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도서가격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WHERE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책번호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(SELECT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책번호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			   WHERE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책명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자료구조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');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10,000			② 15,000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20,000			④ 25,000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64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학적 테이블에서 전화번호가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아닌 학생명을 모두 검색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SQL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구문으로 옳은 것은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학생명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학적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DON'T NULL;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학생명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학적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!= NOT NULL;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학생명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학적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NOT NULL;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학생명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학적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NULL;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테이블을 보고 강남지점의 판매량이 많은 제품부터 출력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되도록 할 때 다음 중 가장 적절한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구문은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출력은 제품명과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판매량이 출력되도록 한다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제품명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판매량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푸드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BY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판매량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ASC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제품명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판매량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푸드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BY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판매량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제품명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판매량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푸드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지점명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강남지점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BY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판매량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ASC;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제품명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판매량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푸드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지점명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강남지점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BY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판매량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67" y="5071640"/>
            <a:ext cx="664417" cy="649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11" y="5071640"/>
            <a:ext cx="720829" cy="805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3717033"/>
            <a:ext cx="1944216" cy="1385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73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SEC_05(DML-SELECT-1)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726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7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(DML-SELECT-1)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부합하는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작성하고자 할 때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[SQL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빈칸에 들어갈 내용으로 옳은 것은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팀코드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속성이며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직원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테이블이다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	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이름이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정도일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팀원이 소속된 팀코드를 이용하여 해당팀 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소속된 팀원들의 이름을 출력하는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작성</a:t>
            </a: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[SQL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SELECT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직원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WHERE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팀코드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(          );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정도일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SELECT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팀코드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직원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정도일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WHERE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직원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정도일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SELECT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팀코드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직원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정도일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아래의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실행한 결과는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[SQL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R1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WHERE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IN(SELECT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R2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	      WHERE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과목번호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'C100');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			②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논리 연산자가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AND			② OTHER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OR			④ NOT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값이 아래와 같을 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* 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공급자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공급자명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LIKE '%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%';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* 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공급자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공급자명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LIKE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%';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SELECT * 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공급자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공급자명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LIKE '%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SELECT * 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공급자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공급자명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NOT NULL;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74" y="3735139"/>
            <a:ext cx="1104608" cy="5511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30" y="3729611"/>
            <a:ext cx="870268" cy="936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35" y="5411286"/>
            <a:ext cx="232071" cy="374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53" y="5411285"/>
            <a:ext cx="237346" cy="374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35" y="5994701"/>
            <a:ext cx="234057" cy="5622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46" y="6001832"/>
            <a:ext cx="248101" cy="29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348" y="3066890"/>
            <a:ext cx="2363948" cy="1145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95" y="4292258"/>
            <a:ext cx="2223385" cy="667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84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SEC_05(DML-SELECT-1)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8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(DML-SELECT-1)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13.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조건문으로 기술할 수 있는 구문은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		② FROM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DISTINCT	④ LIKE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올바르게 설명한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SELECT * FROM STUDENT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WHERE SNAME LIKE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%';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SNAME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씨로 시작하면 삭제한다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SNAME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씨로 시작되는 튜플을 찾는다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SNAME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씨로 시작하면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치환한다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SNAME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씨로 시작되는 튜플을 삭제한다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실행 결과로 생성되는 튜플 수는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SELECT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급여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		② 3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4		④ 5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입교 지원 현황을 조회하고자 할 때 다음 예시된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구문으로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 수 없는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지원학과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FROM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지원자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WHERE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59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ORDER BY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지원학과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DESC;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지원자 테이블을 검색한다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 이상인 지원자만을 검색한다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지원자 전체에 대해 점수 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내림차순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정렬된다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지원학과 별 점수 순위를 알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25" y="1733177"/>
            <a:ext cx="1541447" cy="975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15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SEC_05(DML-SELECT-1)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27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(DML-SELECT-1)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질의 수행 결과를 정렬하는 방법에 대한 설명이다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BY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절을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정렬 방식은 내림차순이다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ASC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키워드를 사용하여 사용자가 오름차순 정렬 방식을 지정할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DESC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키워드를 사용하여 사용자가 내림차순 정렬 방식을 지정 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813138"/>
            <a:ext cx="2376264" cy="5668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73B6634-3002-426E-A707-ACDFDBE22447}"/>
              </a:ext>
            </a:extLst>
          </p:cNvPr>
          <p:cNvSpPr/>
          <p:nvPr/>
        </p:nvSpPr>
        <p:spPr>
          <a:xfrm>
            <a:off x="6064329" y="1124744"/>
            <a:ext cx="6096000" cy="5396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관계형 데이터베이스에서 “질의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제일은행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(Company)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직원들의 이름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(Name)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그들이 사는 도시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(City)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찾아라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.”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작성한 것의 ㉠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㉢의 위치에 적당한 내용은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name, </a:t>
            </a:r>
            <a:r>
              <a:rPr lang="en-US" altLang="ko-KR" sz="1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lives.city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㉡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lives, located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company = '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제일은행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name, city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㉡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works, located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works.company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'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제일은행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and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lacated.company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'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제일은행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works.name, </a:t>
            </a:r>
            <a:r>
              <a:rPr lang="en-US" altLang="ko-KR" sz="1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lives.city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㉡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lives, works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works.company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'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제일은행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and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lives.name = works.name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lives.name, </a:t>
            </a:r>
            <a:r>
              <a:rPr lang="en-US" altLang="ko-KR" sz="1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lives.city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㉡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lives, works, located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lives.name = works.name and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sz="1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works.company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'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제일은행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and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lacated.company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'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제일은행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903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SEC_06(DML-SELECT-2)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18343"/>
            <a:ext cx="5688632" cy="5314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(DML-SELECT-2)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집계 함수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(Aggregation Function)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AVG		② COUNT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SUM 		④ CREATE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실행되었을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결과로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circleNumDbPlain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circleNumDbPlain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④</a:t>
            </a:r>
          </a:p>
          <a:p>
            <a:pPr marL="342900" indent="-342900">
              <a:lnSpc>
                <a:spcPct val="150000"/>
              </a:lnSpc>
              <a:buAutoNum type="circleNumDbPlain" startAt="3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circleNumDbPlain" startAt="3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8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[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상반기진급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하반기진급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모두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사번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필드로 구성되어 있다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두 테이블의 레코드를 통합하려고 할 때 쿼리문으로 올바른 것은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사번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상반기진급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하반기진급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Where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상반기진급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사번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하반기진급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사번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사번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상반기진급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JOIN 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사번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하반기진급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사번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상반기진급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OR 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사번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하반기진급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사번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상반기진급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UNION 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사번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하반기진급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SQL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문에서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HAVING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사용할 수 있는 절은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LIKE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       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GROUP BY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   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BY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3429000"/>
            <a:ext cx="1786856" cy="8231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7" y="3429756"/>
            <a:ext cx="1689472" cy="7465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2" y="4445315"/>
            <a:ext cx="293821" cy="756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67" y="4426027"/>
            <a:ext cx="316832" cy="77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99" y="5378786"/>
            <a:ext cx="300073" cy="756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73" y="5378786"/>
            <a:ext cx="293821" cy="756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6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SEC_06(DML-SELECT-2)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74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(DML-SELECT-2)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R1, R2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대하여 다음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결과는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FROM R1)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INTERSECT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(SELECT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R2)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					② 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 					④ 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SQL </a:t>
            </a:r>
            <a:r>
              <a:rPr lang="ko-KR" altLang="en-US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질의 기능에 대한 설명 중 옳지 않은 것은</a:t>
            </a:r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ko-KR" altLang="en-US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절은 질의 결과에 포함될 데이터 행들을 기술하며</a:t>
            </a:r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데이터베이스로부터 데이터 행 또는 계산 행이 될 수 있다</a:t>
            </a:r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FROM</a:t>
            </a:r>
            <a:r>
              <a:rPr lang="ko-KR" altLang="en-US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절은 질의에 의해 검색될 데이터들을 포함하는 테이블을 기술한다</a:t>
            </a:r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탐색 조건을 구성하기 위하여 단순 탐색 조건들을 </a:t>
            </a:r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AND,    OR, NOT</a:t>
            </a:r>
            <a:r>
              <a:rPr lang="ko-KR" altLang="en-US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결합할 수 있다</a:t>
            </a:r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ORDER BY</a:t>
            </a:r>
            <a:r>
              <a:rPr lang="ko-KR" altLang="en-US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절은 질의 결과가 한 개 또는 그 이상의 열 값을 기준으로 오름차순 또는 내림차순으로 정렬될 수 있도록 기술된다</a:t>
            </a:r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사용되는 내장 함수 중 잘못 표현된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SUM 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열에 있는 값들의 합계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COUNT 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튜플의 개수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 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열에서 최대값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AVR 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열에 있는 값들의 평균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질의 수행 결과를 정렬하는 방법에 대한 설명이다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ORDER BY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절을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정렬 방식은 내림차순이다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ASC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키워드를 사용하여 사용자가 오름차순 정렬 방식을 지정할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DESC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키워드를 사용하여 사용자가 내림차순 정렬 방식을 지정할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52" y="2540642"/>
            <a:ext cx="1022726" cy="314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616362"/>
            <a:ext cx="1115239" cy="2691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53" y="3420646"/>
            <a:ext cx="507262" cy="292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09" y="3420647"/>
            <a:ext cx="523135" cy="6215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19" y="3406371"/>
            <a:ext cx="1140873" cy="5452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31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SEC_01(SQL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분류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		② ALTER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DROP		④ CREATE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DML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명령으로만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DELETE, UPDATE, CREATE, ALTER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INSERT, DELETE, UPDATE, DROP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SELECT, INSERT, DELETE, UPDATE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SELECT, INSERT, DELETE, ALTER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제어 언어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(DCL)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기능으로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보안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논리적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 구조 정의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무결성 유지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병행수행 제어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DCL(Data Control Language)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		② ROLLBACK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GRANT			④ SELECT</a:t>
            </a:r>
          </a:p>
        </p:txBody>
      </p:sp>
    </p:spTree>
    <p:extLst>
      <p:ext uri="{BB962C8B-B14F-4D97-AF65-F5344CB8AC3E}">
        <p14:creationId xmlns:p14="http://schemas.microsoft.com/office/powerpoint/2010/main" val="146955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SEC_06(DML-SELECT-2)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8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(DML-SELECT-2)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WINDOW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RANK()			② ROW_NUMBER()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DENSE_RANK() 	④ SUM()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CUBE(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...)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함수에 대한 설명 중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ROLLUP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유사한 형태이나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CUBE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인수로 주어진 속성을 대상으로 모든 조합의 그룹별 소계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합계를 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개수가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개이면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en-US" altLang="ko-KR" sz="1400" baseline="30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레벨까지 나타낸다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레벨에서 하위 레벨 순으로 데이터가 집계된다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속성명의 순서에 따라 집계가 안 되는 것이 발생할 수도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WINDOW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적용될 범위로 사용할 속성을 지정하는 키워드는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ORDER BY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GROUP BY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HAVING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PARTITION BY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ROLLUP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적용되는 속성이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개이면 집계되는 레벨 수는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3		② 4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8		④ 16</a:t>
            </a:r>
          </a:p>
        </p:txBody>
      </p:sp>
    </p:spTree>
    <p:extLst>
      <p:ext uri="{BB962C8B-B14F-4D97-AF65-F5344CB8AC3E}">
        <p14:creationId xmlns:p14="http://schemas.microsoft.com/office/powerpoint/2010/main" val="3825768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SEC_07(DML-JOIN)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65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7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(DML-JOIN)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R1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R2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테이블에서 아래의 실행 결과를 얻기 위한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문은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SELECT R2.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과목번호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R2.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과목이름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R1, R2 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WHERE R1.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R2.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AND R1.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전자공학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 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AND R1.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강남길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SELECT R2.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과목번호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R2.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과목이름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R1, R2 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WHERE R1.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R2.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OR R1.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전자공학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OR R1.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SELECT R2.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과목번호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R2.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과목이름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R1, R2 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WHERE R1.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R2.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AND R1.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컴퓨터공학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AND R1.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강남길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SELECT R2.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과목번호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R2.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과목이름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R1, R2 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WHERE R1.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R2.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OR R1.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컴퓨터공학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OR R1.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’; 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테이블 조인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(JOIN)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가장 적절한 것은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모든 행들의 조합이 표시된다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테이블의 모든 행들은 두 번째 테이블의 모든 </a:t>
            </a: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행들과 조인된다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테이블의 행수를 두 번째 테이블의 행수로 곱한 </a:t>
            </a:r>
            <a:endParaRPr lang="en-US" altLang="ko-KR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 만큼의 행을 반환한다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•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 조건이 없는 조인이라고 할 수 있다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INNER JOIN		② LEFT JOIN 	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RIGHT JOIN		</a:t>
            </a:r>
            <a:r>
              <a:rPr lang="ko-KR" altLang="en-US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CROSS JOIN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조인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(Join)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못한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두 개 이상의 테이블로부터 원하는 데이터를 검색하는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조인에 사용되는 기준 필드는 동일하거나 호환되는 데이터 형식을 가져야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조인되는 두 테이블의 필드 수가 동일할 필요는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테이블에서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속성을 연결하여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EQUI JOIN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하는 방법을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CROSS JOIN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쿼리에서 두 테이블의 필드 값이 일치하는 레코드만 조인하기 위해 괄호 안에 넣어야 할 것으로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필드목록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 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=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06" y="1556792"/>
            <a:ext cx="604598" cy="307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32" y="1556792"/>
            <a:ext cx="596720" cy="3879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53" y="1925789"/>
            <a:ext cx="509980" cy="307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39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SEC_01(SQL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DDL(Data Define Language)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명령어 중 스키마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등을 정의할 때 사용하는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		② SELECT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CREATE		④ INSERT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스키마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(Schema),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정의하거나 변경 또는 삭제할 때 사용하는 언어는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DML(Data Manipulation Language)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DDL(Data Definition Language)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DCL(Data Control Language)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IDL(Interactive Data Language)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TRUNCATE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DELETE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테이블의 모든 데이터를 삭제한다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DROP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달리 테이블 스키마는 제거되지 않고 유지된다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DELETE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 빠르게 데이터를 제거하는 것이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DELETE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동일하게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명령어로 삭제된 데이터를 되살릴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명령어를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DCL, DML, DDL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구분할 경우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성격이 다른 하나는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		② SELECT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ALTER 		④ DROP</a:t>
            </a:r>
          </a:p>
        </p:txBody>
      </p:sp>
    </p:spTree>
    <p:extLst>
      <p:ext uri="{BB962C8B-B14F-4D97-AF65-F5344CB8AC3E}">
        <p14:creationId xmlns:p14="http://schemas.microsoft.com/office/powerpoint/2010/main" val="98172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SEC_02(DDL)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56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(DDL)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CREATE TABLE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 포함되지 않는 기능은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속성 타입 변경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속성의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 NULL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 지정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기본키를 구성하는 속성 지정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제약조건의 정의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삭제할 때 사용하는 명령은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ERASE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KILL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DROP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두 개를 조인하여 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V_1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정의하고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V_1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V_2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정의하였다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명령 수행 후 결과로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DROP VIEW V_1 CASCADE;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V_1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삭제된다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V_2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삭제된다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V_1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V_2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삭제된다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V_1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V_2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삭제되지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 관한 설명 중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삽입된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TUPLE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들도 없어진다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대해 만들어진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없어진다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대해 만들어진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없어진다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참조관계가 있는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없어진다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5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SEC_02(DDL)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8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(DDL)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무결성을 유지하기 위하여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문에서 부모 테이블의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 값을 삭제할 경우 자동적으로 자식 테이블의 해당 레코드를 삭제하기 위한 옵션은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CLUSTER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CASCADE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SET-NULL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RESTRICTED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테이블을 생성한 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 필드가 누락되어 이를 추가하려고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적합한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ALTER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DROP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MODIFY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스키마의 식별을 위해 스키마 이름과 소유권자나 허가권자를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정의하는 명령문은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DEFINE SCHEMA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ALTER SCHEMA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CREATE SCHEMA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DROP SCHEMA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SCHEMA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 타입 중에서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 정수형을 나타내는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DECIMAL		② INTEGER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SMALLINT	④ FLOAT</a:t>
            </a:r>
          </a:p>
        </p:txBody>
      </p:sp>
    </p:spTree>
    <p:extLst>
      <p:ext uri="{BB962C8B-B14F-4D97-AF65-F5344CB8AC3E}">
        <p14:creationId xmlns:p14="http://schemas.microsoft.com/office/powerpoint/2010/main" val="368588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SEC_02(DDL)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(DDL)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 속성이 가질 수 있는 값의 범위를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1~4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 정수로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사용할 수 있는 도메인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SYEAR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정의하는 명령문으로 올바른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기본값은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NULL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수 없음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CREATE DOMAIN SYEAR SMALLINT DEFAULT 1 CONSTRAINT VALID-SYEAR CHECK(VALUE IN (1, 2, 3, 4)) NOT NULL;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DEFINE DOMAIN SYEAR SMALLINT DEFAULT 1 CONSTRAINT VALID-SYEAR CHECK(VALUE IN (1, 2, 3, 4)) NOT NULL;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DOMAIN SYEAR SMALLINT DEFAULT 1 CONSTRAINT VALID-SYEAR CHECK(VALUE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(1~4)) NOT NULL;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DEFINE DOMAIN SYEAR SMALLINT DEFAULT 1 CONSTRAINT VALID-SYEAR CHECK(VALUE IN (1~4)) NOT NULL;</a:t>
            </a:r>
          </a:p>
          <a:p>
            <a:pPr>
              <a:lnSpc>
                <a:spcPct val="150000"/>
              </a:lnSpc>
            </a:pPr>
            <a:endParaRPr lang="ko-KR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존재하는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TABLE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테이블 생성 명령어에 스키마를 생성하지 않으면 현재 명령어가 실행되기 이전 환경에 있는 스키마에 명령이 적용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이름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사항을 명시한다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테이블을 생성하기 위해 사용한다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적용할 스키마를 명시할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64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CREATE TABLE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 및 해당 테이블에 속하는 컬럼 이름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 등을 명시한다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PRIMARY KEY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절에서는 기본키 속성을 지정한다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CHECK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절은 인덱스에 대한 정보를 저장한다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NOT NULL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널 값을 허용하지 않을 때 지정한다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명령문에 대한 설명으로 잘못된 것은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CREATE TABLE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VARCHAR(15) Not Null,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VARCHAR(15) Not Null,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전공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VARCHAR(20) Not Null,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GENDER,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생년월일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DATE,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PRIMARY KEY (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FOREIGN KEY (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전공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REFERENCES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CHECK (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'));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전공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생년월일로 구성된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정의한다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이름은 최대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문자까지 입력할 수 있다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릴레이션의 기본키인 학과코드를 학생 릴레이션이 참조할 때 전공 속성을 외래키로 이용한다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 속성의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data_type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지원하는 기본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934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SEC_02(DDL)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3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(DDL)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13.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기본키인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 대해 오름차순 정렬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고객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_INX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구성하기 위한 명령문은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값을 갖는 튜플들을 그룹으로 묶음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CREATE UNIQUE INDEX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_INX 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ASC);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CREATE UNIQUE INDEX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_INX 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ASC) CLUSTER;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CREATE UNIQUE INDEX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_INX 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CREATE UNIQUE INDEX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_INX 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DESC) CLUSTER;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명령어에 대해 바르게 설명한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ALTER TABLE STUDENT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ADD ADDRESS CHAR(20);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STUDENT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ADDRESS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행을 추가한다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STUDENT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ADDRESS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열을 추가한다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STUDENT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ADDRESS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릴레이션으로 변경한다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STUDENT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ADDRESS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열을 삭제한다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15.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 TABLE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테이블을 수정하는 데 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CASCADE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옵션 하나만 존재한다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제거될 테이블을 참조하는 모든 제약과 뷰를 자동적으로 스키마 로부터 삭제시키는 옵션이 존재한다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 제약이나 뷰로부터 참조되지 않는 경우에만 삭제되도록 하는 옵션은 존재하지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77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SEC_03(DCL)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8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(DCL)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기능에 따른 분류 중에서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REVOKE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문과 같이 데이터의 사용 권한을 관리하는데 사용하는 언어는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DDL(Data Definition Language)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DML(Data Manipulation Language)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DCL(Data Control Language)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DUL(Data User Language)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제어어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(DCL)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ROLLBACK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보안과 무결성을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COMMIT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사용자의 사용 권한을 취소한다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GRANT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사용자의 사용 권한을 부여한다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REVOKE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조작 작업이 비정상적으로 종료되었을 때 원래 상태로 복구한다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실행이 실패하였음을 알리는 연산자로 트랜잭션이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 결과를 원래의 상태로 원상 복귀시키는 연산은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COMMIT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  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BACKUP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      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DBA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사용자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PARK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 테이블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[STUDENT]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데이터를 갱신할 수 있는 시스템 권한을 부여하고자 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작성하고자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주어진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빈 칸을 알맞게 채운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SQL&gt; GRANT __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 __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 STUDENT TO PARK;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 TO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REPLACE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95645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SEC_03(DCL)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09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(DCL)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department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대한 검색 연산을 회수 하는 명령은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delete select on department to X1;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remove select on department from X1;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revoke select on department from X1;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grant select on department from X1;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'PARK'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 테이블을 생성할 수 있는 권한을 부여하기 위한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구성으로 빈칸에 적합한 내용은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GRANT [             ] PARK;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CREATE TABLE TO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CREATE TO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CREATE FROM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CREATE TABLE FROM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REVOKE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키워드를 사용하여 열 이름을 다시 부여할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정의어는 기본 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테이블 또는 인덱스 등을 생성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제거하는데 사용되는 명령어이다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DISTINCT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활용하여 중복 값을 제거할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JOIN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여러 테이블의 레코드를 조합하여 표현할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TCL(Transaction Control Language)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속하지 않는 명령어는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SAVEPOINT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ROLLBACK		④ INSERT</a:t>
            </a:r>
          </a:p>
        </p:txBody>
      </p:sp>
    </p:spTree>
    <p:extLst>
      <p:ext uri="{BB962C8B-B14F-4D97-AF65-F5344CB8AC3E}">
        <p14:creationId xmlns:p14="http://schemas.microsoft.com/office/powerpoint/2010/main" val="2673630871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57011</TotalTime>
  <Words>4928</Words>
  <Application>Microsoft Office PowerPoint</Application>
  <PresentationFormat>와이드스크린</PresentationFormat>
  <Paragraphs>649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나눔고딕코딩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SQL 응용 - SEC_01(SQL의 개념) 기출 및 출제 예상 문제</vt:lpstr>
      <vt:lpstr>SQL 응용 - SEC_01(SQL의 개념) 기출 및 출제 예상 문제</vt:lpstr>
      <vt:lpstr>SQL 응용 - SEC_02(DDL) 기출 및 출제 예상 문제</vt:lpstr>
      <vt:lpstr>SQL 응용 - SEC_02(DDL) 기출 및 출제 예상 문제</vt:lpstr>
      <vt:lpstr>SQL 응용 - SEC_02(DDL) 기출 및 출제 예상 문제</vt:lpstr>
      <vt:lpstr>SQL 응용 - SEC_02(DDL) 기출 및 출제 예상 문제</vt:lpstr>
      <vt:lpstr>SQL 응용 - SEC_03(DCL) 기출 및 출제 예상 문제</vt:lpstr>
      <vt:lpstr>SQL 응용 - SEC_03(DCL) 기출 및 출제 예상 문제</vt:lpstr>
      <vt:lpstr>SQL 응용 - SEC_04(DML) 기출 및 출제 예상 문제</vt:lpstr>
      <vt:lpstr>SQL 응용 - SEC_04(DML) 기출 및 출제 예상 문제</vt:lpstr>
      <vt:lpstr>SQL 응용 - SEC_04(DML) 기출 및 출제 예상 문제</vt:lpstr>
      <vt:lpstr>SQL 응용 - SEC_05(DML-SELECT-1) 기출 및 출제 예상 문제</vt:lpstr>
      <vt:lpstr>SQL 응용 - SEC_05(DML-SELECT-1) 기출 및 출제 예상 문제</vt:lpstr>
      <vt:lpstr>SQL 응용 - SEC_05(DML-SELECT-1) 기출 및 출제 예상 문제</vt:lpstr>
      <vt:lpstr>SQL 응용 - SEC_05(DML-SELECT-1) 기출 및 출제 예상 문제</vt:lpstr>
      <vt:lpstr>SQL 응용 - SEC_05(DML-SELECT-1) 기출 및 출제 예상 문제</vt:lpstr>
      <vt:lpstr>SQL 응용 - SEC_06(DML-SELECT-2) 기출 및 출제 예상 문제</vt:lpstr>
      <vt:lpstr>SQL 응용 - SEC_06(DML-SELECT-2) 기출 및 출제 예상 문제</vt:lpstr>
      <vt:lpstr>SQL 응용 - SEC_06(DML-SELECT-2) 기출 및 출제 예상 문제</vt:lpstr>
      <vt:lpstr>SQL 응용 - SEC_07(DML-JOIN) 기출 및 출제 예상 문제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10022</cp:revision>
  <dcterms:created xsi:type="dcterms:W3CDTF">2019-09-27T03:30:23Z</dcterms:created>
  <dcterms:modified xsi:type="dcterms:W3CDTF">2024-07-23T17:18:21Z</dcterms:modified>
</cp:coreProperties>
</file>