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007" r:id="rId3"/>
    <p:sldId id="2247" r:id="rId4"/>
    <p:sldId id="2252" r:id="rId5"/>
    <p:sldId id="2253" r:id="rId6"/>
    <p:sldId id="225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orient="horz" pos="37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8" autoAdjust="0"/>
    <p:restoredTop sz="94622" autoAdjust="0"/>
  </p:normalViewPr>
  <p:slideViewPr>
    <p:cSldViewPr showGuides="1">
      <p:cViewPr varScale="1">
        <p:scale>
          <a:sx n="83" d="100"/>
          <a:sy n="83" d="100"/>
        </p:scale>
        <p:origin x="173" y="67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orient="horz" pos="4020"/>
        <p:guide orient="horz" pos="37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프로그래밍 언어 활용</a:t>
            </a:r>
            <a:r>
              <a:rPr lang="en-US" altLang="ko-KR" sz="3000" dirty="0">
                <a:latin typeface="+mj-ea"/>
                <a:ea typeface="+mj-ea"/>
              </a:rPr>
              <a:t>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정수 자료형으로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Python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중 시퀀스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타입에 해당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 다양한 데이터 타입들을 주어진 순서에 따라 저장할 수 있으나 저장된 내용을 변경할 수 없는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복소수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(complex)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(dict)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튜플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구조체를 사용하여 데이터를 처리할 때 사용하는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for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변수와 자료형에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변수는 어떤 값을 주기억장치에 기억하기 위해서 사용하는 공간이다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자료형에 따라 저장할 수 있는 값의 종류와 범위가 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 나열된 여러 개의 문자를 저장하고자 할 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boolean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 조건이 참인지 거짓인지 판단하고자 할 때 사용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같은 데이터 타입의 집합을 만들어 저장할 때 사용하는 자료구조는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실수 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불린 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배열 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자바의 데이터 타입 중 정수형에서 기본 값은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9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사용할 수 없는 변수명은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student2019		② text-color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_korea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amount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파이썬의 변수 작성 규칙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자리에 숫자를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 대문자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소문자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밑줄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(_)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이름의 중간에 공백을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사용되고 있는 예약어는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언어에서의 변수 선언으로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int else; 		 ② int Test2;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 pc;			 ④ int True;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남아 있으나 변수가 가지고 있던 참조 값을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잃거나 변수 자체가 없어짐으로써 더 이상 사용되지 않는 객체를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제거해주는 역할을 하는 모듈은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Collector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Garbage Collector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Memory Collector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Variable Collector</a:t>
            </a:r>
          </a:p>
        </p:txBody>
      </p:sp>
    </p:spTree>
    <p:extLst>
      <p:ext uri="{BB962C8B-B14F-4D97-AF65-F5344CB8AC3E}">
        <p14:creationId xmlns:p14="http://schemas.microsoft.com/office/powerpoint/2010/main" val="394430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사용하는 기억 클래스에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dynamic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auto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register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언어에서 예약어란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프로그래머가 미리 설정한 변수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데이터를 저장할 수 있는 이름이 부여된 기억 장소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시스템이 알고 있는 특수한 기능을 수행하도록 이미 용도가 정해져 있는 단어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프로그램이 수행되는 동안 변하지 않는 값을 나타내는 단어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저장 클래스를 명시하지 않은 변수는 기본적으로 어떤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간주하는가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AUTO 		② REGISTER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STATIC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EXTERN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사용되는 예약어가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switch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virtual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71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문장을 끝마치기 위해 사용되는 기호는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세미콜론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명령을 처리하는 도중 발생하는 값을 저장하기 위한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변할 수 있는 값을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예약어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주석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언어의 정수 데이터 타입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'long'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크기는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1byte 		② 2byte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4byte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8byte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변수명 작성에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예약어는 변수명으로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글자는 반드시 영문자나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_(under bar)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시작해야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 공백을 포함할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소문자를 구분하지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98234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60964</TotalTime>
  <Words>752</Words>
  <Application>Microsoft Office PowerPoint</Application>
  <PresentationFormat>와이드스크린</PresentationFormat>
  <Paragraphs>129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프로그래밍 언어 활용-SEC_01(데이터 타입) 기출 및 출제 예상 문제</vt:lpstr>
      <vt:lpstr>프로그래밍 언어 활용-SEC_01(데이터 타입) 기출 및 출제 예상 문제</vt:lpstr>
      <vt:lpstr>프로그래밍 언어 활용-SEC_02(변수) 기출 및 출제 예상 문제</vt:lpstr>
      <vt:lpstr>프로그래밍 언어 활용-SEC_02(변수) 기출 및 출제 예상 문제</vt:lpstr>
      <vt:lpstr>프로그래밍 언어 활용-SEC_02(변수) 기출 및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10506</cp:revision>
  <dcterms:created xsi:type="dcterms:W3CDTF">2019-09-27T03:30:23Z</dcterms:created>
  <dcterms:modified xsi:type="dcterms:W3CDTF">2024-07-23T17:24:08Z</dcterms:modified>
</cp:coreProperties>
</file>