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007" r:id="rId3"/>
    <p:sldId id="2267" r:id="rId4"/>
    <p:sldId id="2268" r:id="rId5"/>
    <p:sldId id="2269" r:id="rId6"/>
    <p:sldId id="2283" r:id="rId7"/>
    <p:sldId id="2284" r:id="rId8"/>
    <p:sldId id="2285" r:id="rId9"/>
    <p:sldId id="2298" r:id="rId10"/>
    <p:sldId id="2299" r:id="rId11"/>
    <p:sldId id="2309" r:id="rId12"/>
    <p:sldId id="231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orient="horz" pos="4020">
          <p15:clr>
            <a:srgbClr val="A4A3A4"/>
          </p15:clr>
        </p15:guide>
        <p15:guide id="9" orient="horz" pos="37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86" autoAdjust="0"/>
    <p:restoredTop sz="94622" autoAdjust="0"/>
  </p:normalViewPr>
  <p:slideViewPr>
    <p:cSldViewPr showGuides="1">
      <p:cViewPr varScale="1">
        <p:scale>
          <a:sx n="82" d="100"/>
          <a:sy n="82" d="100"/>
        </p:scale>
        <p:origin x="67" y="86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orient="horz" pos="4020"/>
        <p:guide orient="horz" pos="37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프로그래밍 언어 활용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2. </a:t>
            </a:r>
            <a:r>
              <a:rPr lang="ko-KR" altLang="en-US" sz="3000" dirty="0">
                <a:latin typeface="+mj-ea"/>
                <a:ea typeface="+mj-ea"/>
              </a:rPr>
              <a:t>프로그래밍 언어 활용</a:t>
            </a:r>
            <a:r>
              <a:rPr lang="en-US" altLang="ko-KR" sz="3000" dirty="0">
                <a:latin typeface="+mj-ea"/>
                <a:ea typeface="+mj-ea"/>
              </a:rPr>
              <a:t>-2)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제어문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'switch(a)~'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시작하는 명령문이 있다고 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값에 따라 실행할 명령문이 달라진다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값으로 실수형도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일치하는 레이블이 없으면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이하의 명령을 실행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switch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안에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switch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또 쓸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실행 중 현재 위치에서 원하는 다른 문장 으로 건너뛰어 수행을 계속하기 위해 사용하는 제어문은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switch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goto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60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결과 값은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15			② 19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25			④ 27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COBOL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PERFORM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반복문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종료문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입출력문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선언문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64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때의 결과는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			② 3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			④ 5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 = 0		② i = 1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 = 3 		④ i = 4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762829"/>
            <a:ext cx="2160239" cy="1522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777" y="1436232"/>
            <a:ext cx="1951487" cy="1869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84" y="4479886"/>
            <a:ext cx="1602795" cy="1613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7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39040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반복 처리를 위한 명령문이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for			② while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continue		④ do~while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언어의 문장 구조 중 성격이 다른 하나는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while(expression) statement;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for(expression-1; expression-2; expression-3)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	statement;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if(expression) statement-1;  else statement-2;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 {statement;} while(expression);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if~else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구문은 제어문 중 분기문에 속한다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do~while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문에 대한 설명 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문의 조건이 거짓인 동안 루프처리를 반복한다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	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조건이 처음부터 거짓일 때도 문을 최소 한번은 실행한다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무조건 한 번은 실행하고 경우에 따라서는 여러 번 실행하는 처리에 사용하면 유용하다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	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문의 맨 마지막에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";"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제어 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 Structure)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문장을 실행한 다음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검사하여 반복 실행의 여부를 결정하는 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while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do~while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	④ switch~case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72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때의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5, 5, 5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5, 6, 5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6, 5, 5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5, 6, 4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산술 연산자가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1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때의 결과는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	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	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endParaRPr lang="en-US" altLang="ko-KR" sz="11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때의 결과는</a:t>
            </a:r>
            <a:r>
              <a:rPr lang="en-US" altLang="ko-KR" sz="11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			② 1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			④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" y="1772817"/>
            <a:ext cx="2880319" cy="1613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1" y="1436232"/>
            <a:ext cx="1869994" cy="13502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705" y="4006884"/>
            <a:ext cx="1822535" cy="1582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우선순위가 가장 낮은 연산자는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--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연산자 우선순위가 높은 것에서 낮은 것으로 바르게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비트 논리 연산자에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^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실행되었을 때의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			② 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			④ 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2" y="4077072"/>
            <a:ext cx="4293284" cy="577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7" y="4725144"/>
            <a:ext cx="1984843" cy="12884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118742"/>
            <a:ext cx="2348940" cy="24431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6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정수 변수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각각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저장되어 있을 때 다음 식의 연산 결과로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0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0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840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프로그램의 실행 결과에 의해 변수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 값은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"&lt;&lt;"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왼쪽 시프트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"&gt;&gt;"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오른쪽 시프트를 의미한다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= 4, b = 256	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8,  b = 128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32, b = 32		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64, b = 16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			② 2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			④ 14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3" y="2092396"/>
            <a:ext cx="4005252" cy="3127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3" y="3710362"/>
            <a:ext cx="2421075" cy="21021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16" y="1644615"/>
            <a:ext cx="1569431" cy="663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67" y="3683154"/>
            <a:ext cx="1900148" cy="1618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34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두 개의 논리 값 중 하나라도 참이면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거짓이면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반환하는 연산자는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||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&amp;&amp;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**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92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Java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사용되는 출력 함수가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System.out.print()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System.out.println()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System.out.printing()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System.out.printf()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출력문의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+ 2 = 34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+ 2 + 3 + 4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5 + 2 = 34 		   5 + 2 = 7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 = 7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+ 2 = 34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7 + 7			   5 + 2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 실행되었을 때의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66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문자열을 출력하기 위해 사용되는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%x			② %d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%s			④ %h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88" y="1423524"/>
            <a:ext cx="2587079" cy="1573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4407753-5579-45DF-AF05-F50345AA6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4005064"/>
            <a:ext cx="3024336" cy="935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53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13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프로그램을 실행한 결과 출력되는 값은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11			② 12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13			④ 14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123.4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error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123.5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정수형 변수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저장되어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자리로 잡아 왼쪽으로 붙여 출력하려고 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printf()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문자 사용으로 알맞은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nn-NO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%7f	② %7d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nn-NO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%-7d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nn-NO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%-7i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명령이 잘못 표현된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getchar("%c", i);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printf("%3d", i);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putchar(a);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scanf("%5d", &amp;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772817"/>
            <a:ext cx="2016224" cy="15723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4923796"/>
            <a:ext cx="2160240" cy="1025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잘못 구성된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float j;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char string[];</a:t>
            </a:r>
          </a:p>
          <a:p>
            <a:pPr>
              <a:lnSpc>
                <a:spcPct val="150000"/>
              </a:lnSpc>
            </a:pPr>
            <a:r>
              <a:rPr lang="pt-B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scanf("%f %f\n", &amp;i, &amp;j);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scanf("%s\n”, string);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제어문자에서 커서를 다음 줄 앞으로 이동 하는 제어문자는 무엇인가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\b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\t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\n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JAVA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Scanner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이용하여 정수를 입력 받고자 할 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메소드는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nn-NO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next()			② nextLine()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nn-NO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nextInt()	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nn-NO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nextFloat()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1772816"/>
            <a:ext cx="2312256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2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프로그램 실행 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'c'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입력하였을 때 출력 결과 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one		② one two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three		④ one two three four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출력 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64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실행 결과는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error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아닙니다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10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실행했을 경우 출력되는 값은 얼마인가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		② 200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300		④ 400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4" y="1772817"/>
            <a:ext cx="887438" cy="1512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32" y="4437112"/>
            <a:ext cx="1800199" cy="1618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8" y="1413117"/>
            <a:ext cx="1763018" cy="1655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4725448"/>
            <a:ext cx="1283673" cy="1367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324038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62327</TotalTime>
  <Words>1564</Words>
  <Application>Microsoft Office PowerPoint</Application>
  <PresentationFormat>와이드스크린</PresentationFormat>
  <Paragraphs>321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프로그래밍 언어 활용-SEC_03(연산자) 기출 및 출제 예상 문제</vt:lpstr>
      <vt:lpstr>프로그래밍 언어 활용-SEC_03(연산자) 기출 및 출제 예상 문제</vt:lpstr>
      <vt:lpstr>프로그래밍 언어 활용-SEC_03(연산자) 기출 및 출제 예상 문제</vt:lpstr>
      <vt:lpstr>프로그래밍 언어 활용-SEC_03(연산자) 기출 및 출제 예상 문제</vt:lpstr>
      <vt:lpstr>프로그래밍 언어 활용-SEC_04(데이터 입·출력) 기출 및 출제 예상 문제</vt:lpstr>
      <vt:lpstr>프로그래밍 언어 활용-SEC_04(데이터 입·출력) 기출 및 출제 예상 문제</vt:lpstr>
      <vt:lpstr>프로그래밍 언어 활용-SEC_04(데이터 입·출력) 기출 및 출제 예상 문제</vt:lpstr>
      <vt:lpstr>프로그래밍 언어 활용-SEC_05(제어문) 기출 및 출제 예상 문제</vt:lpstr>
      <vt:lpstr>프로그래밍 언어 활용-SEC_05(제어문) 기출 및 출제 예상 문제</vt:lpstr>
      <vt:lpstr>프로그래밍 언어 활용-SEC_06(반복문) 기출 및 출제 예상 문제</vt:lpstr>
      <vt:lpstr>프로그래밍 언어 활용-SEC_06(반복문) 기출 및 출제 예상 문제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10723</cp:revision>
  <dcterms:created xsi:type="dcterms:W3CDTF">2019-09-27T03:30:23Z</dcterms:created>
  <dcterms:modified xsi:type="dcterms:W3CDTF">2024-07-23T17:34:54Z</dcterms:modified>
</cp:coreProperties>
</file>