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309" r:id="rId3"/>
    <p:sldId id="2322" r:id="rId4"/>
    <p:sldId id="2333" r:id="rId5"/>
    <p:sldId id="2332" r:id="rId6"/>
    <p:sldId id="2334" r:id="rId7"/>
    <p:sldId id="2347" r:id="rId8"/>
    <p:sldId id="2348" r:id="rId9"/>
    <p:sldId id="2360" r:id="rId10"/>
    <p:sldId id="2361" r:id="rId11"/>
    <p:sldId id="23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orient="horz" pos="4020">
          <p15:clr>
            <a:srgbClr val="A4A3A4"/>
          </p15:clr>
        </p15:guide>
        <p15:guide id="9" orient="horz" pos="37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45" autoAdjust="0"/>
    <p:restoredTop sz="94622" autoAdjust="0"/>
  </p:normalViewPr>
  <p:slideViewPr>
    <p:cSldViewPr showGuides="1">
      <p:cViewPr varScale="1">
        <p:scale>
          <a:sx n="83" d="100"/>
          <a:sy n="83" d="100"/>
        </p:scale>
        <p:origin x="240" y="67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orient="horz" pos="4020"/>
        <p:guide orient="horz" pos="37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프로그래밍 언어 활용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2. </a:t>
            </a:r>
            <a:r>
              <a:rPr lang="ko-KR" altLang="en-US" sz="3000" dirty="0">
                <a:latin typeface="+mj-ea"/>
                <a:ea typeface="+mj-ea"/>
              </a:rPr>
              <a:t>프로그래밍 언어 활용</a:t>
            </a:r>
            <a:r>
              <a:rPr lang="en-US" altLang="ko-KR" sz="3000" dirty="0">
                <a:latin typeface="+mj-ea"/>
                <a:ea typeface="+mj-ea"/>
              </a:rPr>
              <a:t>-3)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동일하며 자기 자신의 주소를 가지고 있는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클래스의 예약어는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self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elif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sep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클래스의 요소가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멤버 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메소드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리턴문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Python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생성자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(Constructor)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역할로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클래스를 대상으로 객체를 생성하는 역할을 하는 것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클래스의 이름과 동일함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클래스에 포함되어 있으며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생성할 때 자동으로 딱 한번만 호출이 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생성자를 통해서 객체로 생성이 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Circle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객체를 생성하고자 할 때의 코드로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알맞은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= Circle()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 = Circle(10, 20)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 = Circle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= Circle(5)\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80" y="3573017"/>
            <a:ext cx="3117572" cy="155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1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파이썬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때의 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누계합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20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누계합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185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누계합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0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누계합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190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사용자로부터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정수 값을 입력 받고 첫 번째 입력 받은 값부터 두 번째 입력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받은 값까지의 범위에서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배수 를 제외하고 출력하는 프로그램이다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2 4 6 8		② 5, 10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3 6 9			④ 1 2 4 5 7 8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5" y="1761594"/>
            <a:ext cx="27336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3" y="4653136"/>
            <a:ext cx="2205849" cy="140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11" y="4653137"/>
            <a:ext cx="1384245" cy="42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91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때의 결과를 쓰시오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13			② 21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34			④ 55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때의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nation 		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nationalter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 		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배열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b[5]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			② 1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			④ 3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a[0]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주소값이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경우 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int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형의 크기는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4Byte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14, 10		② 14, 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18, 10 		④ 18, 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1756633"/>
            <a:ext cx="1872207" cy="1549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1" y="4477637"/>
            <a:ext cx="1728192" cy="1342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595" y="1442644"/>
            <a:ext cx="3333822" cy="288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76" y="4005064"/>
            <a:ext cx="3055884" cy="1197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7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문자열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BCDABCA			② BCDABCC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CDDACCC			④ CDDACCA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1755558"/>
            <a:ext cx="3384375" cy="3270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6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8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때의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주소는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가정한다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0			② 4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8			④ 12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때의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55 			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77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121 		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391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			② V</a:t>
            </a:r>
            <a:endParaRPr lang="ko-KR" altLang="en-US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			④ O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변수의 용도로 알맞지 않은 것은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연결된 자료 구조를 구성하기 위해 사용한다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정적으로 할당된 자료 구조를 지정하기 위해 사용한다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인수로 전달하기 위해 사용한다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표현하기 위해 사용한다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697264"/>
            <a:ext cx="2880319" cy="1134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5" y="3933056"/>
            <a:ext cx="2723211" cy="142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53" y="1412776"/>
            <a:ext cx="1938159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0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주소값을 저장하며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주소를 제어할 수 있는 기능을 제공하는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포인터 조작 연산에서 변수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대입되는 것과 같은 결과를 갖는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= &amp;array1[0];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= &amp;array1[2];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= array1[10];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= array1[1];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malloc()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시점에 원하는 만큼 메모리를 동적으로 할당한다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입력한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 메모리를 할당한다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free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명령어로 할당된 메모리를 해제한다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할당이 불가능할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반환된다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포인터를 사용하여 두 변수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값을 교체하는 경우 빈 칸에 알맞은 코드는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 = &amp;a;		 ② a = b;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*pb = *pa;	 ④ *pa = *pb;</a:t>
            </a: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4" y="4365104"/>
            <a:ext cx="3717668" cy="870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8F80FABD-5FEE-4B01-8E69-49DBDA28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4054242"/>
            <a:ext cx="2919819" cy="1892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9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코드의 결과 값은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150			② 250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350			④ 450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752091"/>
            <a:ext cx="3528392" cy="1595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6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-SEC_09(Python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파이썬으로 구현된 프로그램의 실행 결과로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[20,  60]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[60, 20]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[0, 20, 40, 60]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[10, 30, 50, 70]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사용자로부터 입력 받은 문자열에서 처음과 끝의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 를 추출한 후 합쳐서 출력하는 파이썬 코드이다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㉠에 들어갈 내용은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str[1:3] + str[-3:]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str[:3] + str[-3:-1]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str[0:3] + str[-3:]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str[0:] + str[:-1]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  			② 100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90				   90	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			④ 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100			   a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파이썬 코드에서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'53t44'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입력했을 때 출력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53 t 44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53t44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53 44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53, 44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1" y="1772816"/>
            <a:ext cx="506936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4437112"/>
            <a:ext cx="4447248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8192" y="4696157"/>
            <a:ext cx="201622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08" y="1412776"/>
            <a:ext cx="2775944" cy="123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09" y="4952448"/>
            <a:ext cx="3784056" cy="56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74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-SEC_09(Python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Python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문법에 대해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변수의 자료형에 대한 선언이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문장의 끝을 의미하는 세미콜론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(;)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필요가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for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코드 블록을 포함하는 명령문을 작성할 때 코드 블록은 콜론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(:)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여백으로 구분한다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여백은 일반적으로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칸 만큼 띄워야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input().split()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입력 받은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값을 원하는 자료형으로 변환할 때 사용하는 함수는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dict()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list()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map()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print()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1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(Dictionary)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딕셔너리는 연관된 값을 묶어서 저장하는 용도로 사용한다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리스트는 저장된 요소에 접근하기 위한 키로 위치에 해당하는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0, 1, 2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숫자를 사용하지만 딕셔너리는 사용자가 원하는 값을 키로 지정해 사용한다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딕셔너리에 접근할 때는 딕셔너리 뒤에 대괄호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([])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사용하며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대괄호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([])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키를 지정한다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딕셔너리명은 사용자가 임의로 지정하며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딕셔너리를 의미하는 대괄호 사이에 저장할 값들을 쉼표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(,)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print()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함수에 대한 설명으로 틀린 것은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'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출력값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숫자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변수 등 다양한 값이나 식이 올 수 있다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'sep'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여러 값을 출력할 때 값과 값 사이를 구분하기 위해 출력 하는 문자로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생략할 경우 기본값은 공백 한 칸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 ')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'end'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맨 마지막에 표시할 문자로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생략할 경우 기본값은 줄 바꿈 이다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표준 입력 함수이다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85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-SEC_10(Python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1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</a:t>
            </a: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실행 결과가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실행결과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같을 때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칸에 적합한 것은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other		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elif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else if		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파이썬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때의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		② 2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4		④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파이썬으로 만들어진 반복문 코드이다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코드의 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C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출력이 반복된다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C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C, D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출력이 반복된다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A, B, C, D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까지만 출력된다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대한민국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       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 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 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대대대대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001E05-04B1-4892-A5C6-8AC2460F8CDC}"/>
              </a:ext>
            </a:extLst>
          </p:cNvPr>
          <p:cNvGrpSpPr/>
          <p:nvPr/>
        </p:nvGrpSpPr>
        <p:grpSpPr>
          <a:xfrm>
            <a:off x="756194" y="1737204"/>
            <a:ext cx="1052961" cy="984196"/>
            <a:chOff x="513977" y="2061634"/>
            <a:chExt cx="1052961" cy="9841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77" y="2061634"/>
              <a:ext cx="1052961" cy="984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3977" y="2740586"/>
              <a:ext cx="258847" cy="1743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3933057"/>
            <a:ext cx="2232248" cy="16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412776"/>
            <a:ext cx="1551807" cy="163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99" y="4365104"/>
            <a:ext cx="2016224" cy="57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963072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63784</TotalTime>
  <Words>1589</Words>
  <Application>Microsoft Office PowerPoint</Application>
  <PresentationFormat>와이드스크린</PresentationFormat>
  <Paragraphs>289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프로그래밍 언어 활용-SEC_07(배열과 문자열) 기출 및 출제 예상 문제</vt:lpstr>
      <vt:lpstr>프로그래밍 언어 활용-SEC_07(배열과 문자열) 기출 및 출제 예상 문제</vt:lpstr>
      <vt:lpstr>프로그래밍 언어 활용-SEC_08(포인터) 기출 및 출제 예상 문제</vt:lpstr>
      <vt:lpstr>프로그래밍 언어 활용-SEC_08(포인터) 기출 및 출제 예상 문제</vt:lpstr>
      <vt:lpstr>프로그래밍 언어 활용-SEC_08(포인터) 기출 및 출제 예상 문제</vt:lpstr>
      <vt:lpstr>프로그래밍 언어 활용-SEC_09(Python의 기초) 기출 및 출제 예상 문제</vt:lpstr>
      <vt:lpstr>프로그래밍 언어 활용-SEC_09(Python의 기초) 기출 및 출제 예상 문제</vt:lpstr>
      <vt:lpstr>프로그래밍 언어 활용-SEC_10(Python의 활용) 기출 및 출제 예상 문제</vt:lpstr>
      <vt:lpstr>프로그래밍 언어 활용-SEC_10(Python의 활용) 기출 및 출제 예상 문제</vt:lpstr>
      <vt:lpstr>프로그래밍 언어 활용-SEC_10(Python의 활용) 기출 및 출제 예상 문제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10968</cp:revision>
  <dcterms:created xsi:type="dcterms:W3CDTF">2019-09-27T03:30:23Z</dcterms:created>
  <dcterms:modified xsi:type="dcterms:W3CDTF">2024-07-23T17:50:17Z</dcterms:modified>
</cp:coreProperties>
</file>