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236" r:id="rId6"/>
    <p:sldId id="2237" r:id="rId7"/>
    <p:sldId id="2238" r:id="rId8"/>
    <p:sldId id="2239" r:id="rId9"/>
    <p:sldId id="2240" r:id="rId10"/>
    <p:sldId id="2007" r:id="rId11"/>
    <p:sldId id="2247" r:id="rId12"/>
    <p:sldId id="2241" r:id="rId13"/>
    <p:sldId id="2242" r:id="rId14"/>
    <p:sldId id="2243" r:id="rId15"/>
    <p:sldId id="2244" r:id="rId16"/>
    <p:sldId id="2245" r:id="rId17"/>
    <p:sldId id="2246" r:id="rId18"/>
    <p:sldId id="2248" r:id="rId19"/>
    <p:sldId id="2249" r:id="rId20"/>
    <p:sldId id="2250" r:id="rId21"/>
    <p:sldId id="2251" r:id="rId22"/>
    <p:sldId id="2252" r:id="rId23"/>
    <p:sldId id="2253" r:id="rId24"/>
    <p:sldId id="2254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80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4020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2. </a:t>
            </a:r>
            <a:r>
              <a:rPr lang="ko-KR" altLang="en-US" sz="3000" dirty="0" smtClean="0">
                <a:latin typeface="+mj-ea"/>
                <a:ea typeface="+mj-ea"/>
              </a:rPr>
              <a:t>프로그래밍 언어 활용</a:t>
            </a:r>
            <a:r>
              <a:rPr lang="en-US" altLang="ko-KR" sz="3000" dirty="0" smtClean="0">
                <a:latin typeface="+mj-ea"/>
                <a:ea typeface="+mj-ea"/>
              </a:rPr>
              <a:t>-1)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정수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자료형으로 옳은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정수를 영어로 표기를 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char, 1byte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 없는 문자형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unsigned char, 1byte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short, 2byte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int, 4byte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long, 4byte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 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8byte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 없는 정수형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unsigned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short, 2byte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unsigned int, 4byte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unsigned long, 4byte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float, 4byte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double, 8byte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 double, 8byte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Python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중 시퀀스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타입에 해당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 다양한 데이터 타입들을 주어진 순서에 따라 저장할 수 있으나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변경할 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복소수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(complex)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(dict)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 자료형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리스트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(Tuple), range,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문자열처럼 값이 연속적으로 이어진 자료형을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자료형의 값을 연속적으로 저장하며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따라 개수를 늘리거나 줄일 수 있음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([])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리스트처럼 연속적으로 저장하지만 요소의 추가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변경은 불가능함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() 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range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연속된 숫자를 생성하는 것으로 리스트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 등에서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사용됨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구조체를 사용하여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때 사용하는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for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scanf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반복문의 일종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scanf()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 표준 입력 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추상적인 이라는 의미를 지닌 키워드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structure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배열이 자료의 형과 크기가 동일한 변수의 모임이라면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구조체는 자료의 종류가 다른 변수의 모임이라고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들면 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 등의 필드가 필요한 사원 자료를 하나의 단위로 관리하려면 이름과 직위는 문자 혹은 문자열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급여는 숫자와 같이 문자와 숫자가 혼용되므로 배열로 처리할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경우 구조체를 사용하면 간단하게 처리할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구조체를 정의한다는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같은 자료형을 하나 만드는 것과 동일하다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structure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약어인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정의한다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JAVA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변수와 자료형에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변수는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값을 주기억장치에 기억하기 위해서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공간이다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자료형에 따라 저장할 수 있는 값의 종류와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달라진다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자료형은 나열된 여러 개의 문자를 저장하고자 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boolean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자료형은 조건이 참인지 거짓인지 판단하고자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바이트이고 한 글자를 저장할 때 사용하는 자료형이며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문자를 저장할 때는 배열 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이용해야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같은 데이터 타입의 집합을 만들어 저장할 때 사용하는 자료구조는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타입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실수 타입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불린 타입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배열 타입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 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소수점이 없는 숫자를 저장할 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부동 소수점 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소수점 이하가 있는 실수를 저장할 때 사용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문자를 저장할 때 사용하며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따옴표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(‘’)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저장할 때 사용하며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따옴표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(“”)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에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 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조건의 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거짓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(false)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판단하여 저장할 때 사용하며 기본 값은 거짓이다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타입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타입의 데이터 집합을 만들어 저장할 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중괄호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({ })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콤마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(,)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구분하여 값들을 나열한다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자바의 데이터 타입 중 정수형에서 기본 값은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자바에서 정수형의 디폴트 타입은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타입이고 실수형에서의 디폴트 타입은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9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(Variable)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컴퓨터가 명령을 처리하는 도중 발생하는 값을 저장하기 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저장하는 값에 따라 정수형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포인터형 등으로 구분한다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 작성 규칙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영문자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under bar)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영문자나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under bar)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시작해야 하며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숫자는 올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수에 제한이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+,  -,/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특수문자를 사용할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소문자를 구분한다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변수명으로 사용할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 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끝에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세미콜론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(;)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붙여야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 시 변수명에 데이터 타입을 명시하는 것을 헝가리안 표기법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(Hungarian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Notation)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488" y="5920824"/>
            <a:ext cx="9433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헝가리안 표기법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Hungarian Notation)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자료형을 알 수 있도록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자료형을 암시하는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포함하여 작성하는 방법이다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변수라는 것을 알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의미하는 그를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덧붙여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iValue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하는 것처럼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iValue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 dblNum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더블형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char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chType: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문자형 변수</a:t>
            </a:r>
          </a:p>
        </p:txBody>
      </p:sp>
    </p:spTree>
    <p:extLst>
      <p:ext uri="{BB962C8B-B14F-4D97-AF65-F5344CB8AC3E}">
        <p14:creationId xmlns:p14="http://schemas.microsoft.com/office/powerpoint/2010/main" val="2910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예약어는 정해진 기능을 수행하도록 이미 용도가 정해져 있는 단어로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이름이나 다른 목적으로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언어에는 다음과 같은 예약어가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변수명을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변수명으로 사용할 수 있는지 여부를 쓰시오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2605364"/>
            <a:ext cx="5040560" cy="2112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4" y="5158775"/>
            <a:ext cx="5040560" cy="1617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상수로 만들어 사용하기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프로그램을 실행하는 도중 발생한 값을 저장하기 위한 공간으로 변수의 값은 변경될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저장된 값을 프로그램이 종료될 때까지 변경되지 않도록 상수로 만들어 사용할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경우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예약어를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Constant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1, 2,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"Hello"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프로그램이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시작되어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한 번 결정되면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때까지 변경되지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변수처럼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상수에 이름을 붙여 기호화하여 사용한다고 하여 심볼릭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(Symbolic)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상수라고도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 float PI =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3.1415927;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상수로 변경하는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자료형 뒤에 붙여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'int const a = 5;'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실수형으로 변수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선언하지만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예약어로 인해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- 3.1415927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저장되는 값 그 자체로 리터럴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(Literal)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선언되면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변수가 아닌 상수이므로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프로그램 안에서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3.1415927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7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클래스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선언 시 메모리 내에 변수의 값을 저장하기 위한 기억영역이 할당되는데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기억영역에 따라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범위에 제한이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기억영역을 결정하는 작업을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(Storage Class)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언어에서는 다음과 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종류의 기억 클래스를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2605364"/>
            <a:ext cx="5616624" cy="2092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3552" y="5920824"/>
            <a:ext cx="94330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기본값으로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9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클래스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(Automatic Variable)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변수는 함수나 코드의 범위를 한정하는 블록 내에서 선언되는 변수이다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함수나 블록이 실행되는 동안에만 존재하며 이를 벗어나면 자동으로 소멸된다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쓰레기 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(Garbage Value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(External Variable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변수는 현재 파일이나 다른 파일에서 선언된 변수나 함수를 참조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변수이다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외부 변수는 함수 밖에서 선언한다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종료된 뒤에도 값이 소멸되지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않으면 자동으로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초기화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파일에서 선언된 변수를 참조할 경우 초기화 할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5920824"/>
            <a:ext cx="9433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쓰레기 값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(Garbage Value)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변경하기 전에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남아 있던 데이터를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쓰레기 값은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프로그래밍을 할 때 자칫 잘못하면 큰 오류를 발생하기에 초기화를 하는 것이 권장사항이다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선언할 때 또는 선언된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 값을 저장하는 것을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초기화라 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이후에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변경할 때는 그냥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대입 또는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5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클래스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Variable)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변수는 함수나 블록 내에서 선언하는 내부 정적 변수와 함수 외부에서 선언하는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내부 정적 변수는 선언한 함수나 블록 내에서만 사용할 수 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정적 변수는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함수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모두 함수나 블록이 종료된 뒤에도 값이 소멸되지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선언 시 한 번만 할 수 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생략하면 자동으로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 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(Register Variable)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 변수는 메모리가 아닌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내부의 레지스터에 기억영역을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할당받는 변수이다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	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자주 사용되는 변수를 레지스터에 저장하여 처리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속도를 높이기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함수나 블록이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동안에만 존재하며 이를 벗어나면 자동으로 소멸된다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개수는 한정되어 있어 데이터를 저장할 레지스터가 없는 경우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취급되어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메모리에 할당된다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저장되어 메모리 주소를 가질 수 없기 때문에 변수의 주소를 구하는 주소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(&amp;)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2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클래스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가비지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렉터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(Garbage Collector)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선언만 하고 사용하지 않으면 이 변수들이 점유한 메모리 공간은 다른 프로그램들이 사용할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없게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선언만 하고 사용하지 않는 변수들이 점유한 메모리 공간을 강제로 해제하여 다른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있도록 하는 것을 가비지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컬렉션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(Garbage Collection)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기능을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가비지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컬렉터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(Garbage Collector)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1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선언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일반적으로 다음과 같은 형식으로 선언한다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a = 5;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형식을 정수형으로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a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선언하면서 초기값으로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45443"/>
              </p:ext>
            </p:extLst>
          </p:nvPr>
        </p:nvGraphicFramePr>
        <p:xfrm>
          <a:off x="1804548" y="1816224"/>
          <a:ext cx="9187996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252"/>
                <a:gridCol w="6696744"/>
              </a:tblGrid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자료형 변수명 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자료형 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변수에 저장될 자료의 형식을 지정한다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 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원하는 이름을 임의로 지정한다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 변수명 작성 규칙에 맞게 지정해야 한다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변수를 선언하면서 초기화할 값을 지정한다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 값은 지정하지 않아도 되지만 지정하지 아니하면 쓰레기 값이 들어가므로 초기화를 해주는 것이 좋다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6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서버 프로그램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(0.69%)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(44.83%)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응용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기술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(54.48%)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선언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선언할 때 변수에 저장되는 값을 확인하시오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141" y="1772816"/>
            <a:ext cx="5992028" cy="3325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31504" y="5920824"/>
            <a:ext cx="9433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단정도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배정도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float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단정도형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자료형은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배정도형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표현한다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1.23e-2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지수승을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의미하므로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1.23×10</a:t>
            </a:r>
            <a:r>
              <a:rPr lang="en-US" altLang="ko-KR" sz="13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-2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0.0123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1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선언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선언할 때 잘못된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이유를 확인하시오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04" y="5589240"/>
            <a:ext cx="94330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 자료형에 따른 실수형 상수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방법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실수형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상수는 기본적으로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인식되기 때문에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실수를 그냥 입력하고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float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입력하려면 실수 뒤에 또는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 long double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입력하려면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 뒤에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"l"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L"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접미사를 붙여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선언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선언할 때는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또는 포인터로 선언해야 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배열로 선언하려면 변수명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대괄호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([])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표시하면 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28" y="1772957"/>
            <a:ext cx="5462452" cy="35282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사용할 수 없는 변수명은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student2019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text-color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_korea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amount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 작성 규칙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영문자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_(under bar)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글자는 영문자나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_(under bar)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시작해야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숫자는 올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 수에 제한은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공백이나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*, +, -, /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특수문자를 사용할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소문자를 구분한다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예약어를 변수명으로 사용할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선언 시 문장 끝에 반드시 세미콜론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(;)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붙여야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파이썬의 변수 작성 규칙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자리에 숫자를 사용할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영문 대문자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소문자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밑줄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(_)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이름의 중간에 공백을 사용할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사용되고 있는 예약어는 사용할 수 없다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언어와 변수 작성 규칙이 동일하다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변수명에 공백이나 특수문자는 사용할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언어에서의 변수 선언으로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int else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int Test2;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pc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			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True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구문에서 사용하는 예약어로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변수명으로 사용할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do, for, while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switch, case, default, if, else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break, continue, goto, return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char, double, enum, float, int, long, short, signed, struct, typedef, union, unsigned, void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클래스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auto, extern, register, static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const, sizeof, volatile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JAVA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힙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남아 있으나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가지고 있던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값을 </a:t>
            </a:r>
            <a:endParaRPr lang="ko-KR" altLang="en-US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잃거나 변수 자체가 없어짐으로써 더 이상 사용되지 않는 객체를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제거해주는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하는 모듈은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Collector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Garbage Collector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Memory Collector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Variable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Collector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프로그래밍 언어에서는 필요 없는 쓸모가 없는 것들을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쓰레기라는 의미의 가비지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(Garbage)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많이 붙인다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가비지 컬렉터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(Garbage Collector)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선언만 하고 사용하지 않으면 이 변수들이 점유한 메모리 공간은 다른 프로그램들이 사용할 수 없게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선언만 하고 사용하지 않는 변수들이 점유한 메모리 공간을 강제로 해제하여 다른 프로그램들이 사용할 수 있도록 하는 것이 가비지 컬렉션이라고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기능을 수행하는 모듈을 가비지 컬렉터라고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3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92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사용하는 기억 클래스에 속하지 않는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dynamic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auto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register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클래스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자동 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(Automatic Variable)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변수는 함수나 코드의 범위를 한정하는 블록 내에서 선언되는 변수이다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함수나 블록이 실행되는 동안에만 존재하면 이를 벗어나면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소멸된다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하지 않으면 쓰레기 값이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External Variable)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변수는 현재 파일이나 다른 파일에서 선언된 변수나 함수를 참조하기 위한 변수이다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변수는 함수 밖에서는 선언한다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종료되어도 값이 소멸되지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않으면 자동으로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초기화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파일에서 선언된 변수를 참조할 경우 초기화 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Variable)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변수는 함수나 블록 내에서 선언하는 내부 정적 변수가 있고 함수 외부에서 선언하는 외부 정적 변수가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정적 변수는 선언한 함수나 블록 내에서만 사용할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외부 정적 변수는 모든 함수에서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변수 모두 함수나 블록이 종료된 뒤에도 값이 소멸되지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초기화는 변수 선언 시 한 번만 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생략하면 자동으로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초기화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 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(Register Variable)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 변수는 메모리가 아닌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내부의 레지스터에 기억영역에 할당받는 변수를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사용되는 변수를 레지스터에 저장하여 처리 속도를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높이기 위해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함수나 블록이 실행되는 동안에만 존재하면 이를 벗어나면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소멸된다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레지스터의 사용 개수는 한정되어 있어 데이터를 저장할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레지스터가 없는 경우 자동 변수로 취급되어 메모리에 할당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.CPU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저장되어 메모리 주소를 가질 수가 없기 때문에 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주소를 구하는 주소 연산자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(&amp;)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언어에서 예약어란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프로그래머가 미리 설정한 변수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데이터를 저장할 수 있는 이름이 부여된 기억 장소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시스템이 알고 있는 특수한 기능을 수행하도록 이미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정해져 있는 단어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프로그램이 수행되는 동안 변하지 않는 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단어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예약어는 정해진 기능을 수행하도록 이미 용도가 정해져 있는 단어로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이름이나 다른 목적으로는 사용할 수가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저장 클래스를 명시하지 않은 변수는 기본적으로 어떤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변수로 간주하는가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REGISTER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STATIC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EXTERN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클래스를 명시하지 않을 경우 통상적으로 컴파일러는 자동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(AUTO)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인식된다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사용되는 예약어가 아닌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switch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가상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Function)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예약어를 붙여서 선언한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함수는 과거의 정의가 완전히 무시된다는 것이 특징이다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사용되는 예약어에는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case, switch, enum, else, goto, if, break, continue, const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7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문장을 끝마치기 위해 사용되는 기호는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(,)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(.)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세미콜론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(;)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컴파일러는 세미콜론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(;)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만나면 한 명령문의 끝으로 인식한다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명령을 처리하는 도중 발생하는 값을 저장하기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 변할 수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의미하는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변수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주석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(Constant)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 2, 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프로그램이 시작되어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한번 결정되면 프로그램이 종료될 때까지 변경되지 않는 정보를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(Comment)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실행과 별개로 코드를 설명하는 용도로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언어의 정수 데이터 타입 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'long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크기는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1byte 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2byte 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4byte 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8byte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자바의 자료형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(2byte)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(1byte)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short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(2byte)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(4byte)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정수형의 디폴트 타입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(4byte)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double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(8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byte) 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실수형의 디폴트 타입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boolean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(1byte)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변수명 작성에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예약어는 변수명으로 사용할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글자는 반드시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영문자나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under bar)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 공백을 포함할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소문자를 구분하지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9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프로그래밍 언어 </a:t>
            </a:r>
            <a:r>
              <a:rPr lang="ko-KR" altLang="en-US" sz="1600" b="1" dirty="0" smtClean="0">
                <a:latin typeface="+mj-ea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002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004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006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010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활용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프로그래밍 언어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객체지향프로그래밍 언어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014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선언형 언어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016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Type)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(Variable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저장될 데이터의 형식을 나타내는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문자형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실수형 등 어떤 형식의 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타입을 지정하여 변수를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타입의 유형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965403"/>
            <a:ext cx="5256584" cy="3286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3552" y="6304964"/>
            <a:ext cx="94330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(Variable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처리하는 도중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저장하기 위한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변할 수 있는 값을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C/C++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 타입 크기 및 기억 범위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58841"/>
              </p:ext>
            </p:extLst>
          </p:nvPr>
        </p:nvGraphicFramePr>
        <p:xfrm>
          <a:off x="1415480" y="1556792"/>
          <a:ext cx="8424936" cy="417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2550203"/>
                <a:gridCol w="1122205"/>
                <a:gridCol w="3024336"/>
              </a:tblGrid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타입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크기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기억범위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char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-128 ~</a:t>
                      </a:r>
                      <a:r>
                        <a:rPr lang="en-US" altLang="ko-KR" sz="1400" b="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127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부호 없는 문자형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unsigned char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 ~ 255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2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정수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short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-32,768 ~ 32,767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4Byte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-2,147,483,648 ~ 2,147,483,647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long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-2,147,483,648 ~ 2,147,483,647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long </a:t>
                      </a:r>
                      <a:r>
                        <a:rPr lang="en-US" altLang="ko-KR" sz="1400" b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long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-9,223,372,036,854,775,808 ~ </a:t>
                      </a:r>
                    </a:p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9,223,372,036,854,775,807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부호 없는 정수형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unsigned short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 ~ 65,535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unsigned int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 ~ 4,294,967,295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unsigned long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 ~ 4,294,967,295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실수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float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1.2×10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-38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~ 3.4×10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38</a:t>
                      </a:r>
                      <a:endParaRPr lang="ko-KR" altLang="en-US" sz="1400" b="0" baseline="300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double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2.2×10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-308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~ 1.8×10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308</a:t>
                      </a:r>
                      <a:endParaRPr lang="ko-KR" altLang="en-US" sz="1400" b="0" baseline="300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long double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2.2×10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-308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~ 1.8×10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308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C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구조체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배열이 자료의 형과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동일한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모임이라면 구조체는 자료의 종류가 다른 변수의 모임이라고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이름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 등의 필드가 필요한 사원 자료를 하나의 단위로 관리하려면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이름과 직위는 문자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급여는 숫자와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문자와 숫자가 혼용되므로 배열로는 처리할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사용하면 간단하게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구조체를 정의한다는 것은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자료형을 하나 만드는 것을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구조체는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'structure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약어인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예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061045"/>
            <a:ext cx="5216450" cy="1566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JAVA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 타입 크기 및 기억 범위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08452"/>
              </p:ext>
            </p:extLst>
          </p:nvPr>
        </p:nvGraphicFramePr>
        <p:xfrm>
          <a:off x="1415480" y="1556792"/>
          <a:ext cx="8424936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2550203"/>
                <a:gridCol w="1122205"/>
                <a:gridCol w="3024336"/>
              </a:tblGrid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타입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크기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기억범위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char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 ~ 65,535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2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정수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-128 ~ 127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short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-32,768 ~ 32,767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-2,147,483,648 ~ 2,147,483,647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long 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8Byte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-9,223,372,036,854,775,808 ~ </a:t>
                      </a: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9,223,372,036,854,775,807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실수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float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1.4×10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-45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~ 3.4×10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38</a:t>
                      </a:r>
                      <a:endParaRPr lang="ko-KR" altLang="en-US" sz="1400" b="0" baseline="300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double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4.9×10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-324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~ 1.8×10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308</a:t>
                      </a:r>
                      <a:endParaRPr lang="ko-KR" altLang="en-US" sz="1400" b="0" baseline="300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boolean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true</a:t>
                      </a:r>
                      <a:r>
                        <a:rPr lang="en-US" altLang="ko-KR" sz="1400" b="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1400" b="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false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9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Python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 타입 크기 및 기억 범위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46022"/>
              </p:ext>
            </p:extLst>
          </p:nvPr>
        </p:nvGraphicFramePr>
        <p:xfrm>
          <a:off x="1415480" y="1556792"/>
          <a:ext cx="842493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2550203"/>
                <a:gridCol w="1122205"/>
                <a:gridCol w="3024336"/>
              </a:tblGrid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타입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크기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기억범위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문자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무제한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무제한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정수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-2,147,483,648 ~ 2,147,483,647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실수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float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4.9×10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-324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~ 1.8×10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308</a:t>
                      </a:r>
                      <a:endParaRPr lang="ko-KR" altLang="en-US" sz="1400" b="0" baseline="300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complex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16Byte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4.9×10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-324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~ 1.8×10</a:t>
                      </a:r>
                      <a:r>
                        <a:rPr lang="en-US" altLang="ko-KR" sz="1400" b="0" baseline="300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308</a:t>
                      </a:r>
                      <a:endParaRPr lang="ko-KR" altLang="en-US" sz="1400" b="0" baseline="300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boolean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1Byte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true</a:t>
                      </a:r>
                      <a:r>
                        <a:rPr lang="en-US" altLang="ko-KR" sz="1400" b="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1400" b="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false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7488" y="5373216"/>
            <a:ext cx="9433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무제한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크기 및 기억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범위의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무제한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프로그램에 배정된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한계까지 얼마든지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있음을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복소수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(complex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복소수는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(8Byte)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허수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(Byte)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표현을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가리킨다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2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Python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시퀀스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 자료형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Type)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리스트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문자열처럼 값이 연속적으로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이어진 자료형을 말한다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자료형의 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연속적으로 저장하며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따라 개수를 늘리거나 줄일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있음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리스트처럼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요소를 연속적으로 저장하지만 요소의 추가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변경은 불가능함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숫자를 생성하는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등에서 많이 사용됨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6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60962</TotalTime>
  <Words>1060</Words>
  <Application>Microsoft Office PowerPoint</Application>
  <PresentationFormat>사용자 지정</PresentationFormat>
  <Paragraphs>468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027TGp_edu_biz_gr</vt:lpstr>
      <vt:lpstr>PowerPoint 프레젠테이션</vt:lpstr>
      <vt:lpstr>프로그래밍 언어 활용 총 파트</vt:lpstr>
      <vt:lpstr>프로그래밍 언어 활용</vt:lpstr>
      <vt:lpstr>4. 프로그래밍 언어 활용-SEC_01(데이터 타입)</vt:lpstr>
      <vt:lpstr>4. 프로그래밍 언어 활용-SEC_01(데이터 타입)</vt:lpstr>
      <vt:lpstr>4. 프로그래밍 언어 활용-SEC_01(데이터 타입)</vt:lpstr>
      <vt:lpstr>4. 프로그래밍 언어 활용-SEC_01(데이터 타입)</vt:lpstr>
      <vt:lpstr>4. 프로그래밍 언어 활용-SEC_01(데이터 타입)</vt:lpstr>
      <vt:lpstr>4. 프로그래밍 언어 활용-SEC_01(데이터 타입)</vt:lpstr>
      <vt:lpstr>프로그래밍 언어 활용-SEC_01(데이터 타입) 기출 및 출제 예상 문제</vt:lpstr>
      <vt:lpstr>프로그래밍 언어 활용-SEC_01(데이터 타입) 기출 및 출제 예상 문제</vt:lpstr>
      <vt:lpstr>4. 프로그래밍 언어 활용-SEC_02(변수)</vt:lpstr>
      <vt:lpstr>4. 프로그래밍 언어 활용-SEC_02(변수)</vt:lpstr>
      <vt:lpstr>4. 프로그래밍 언어 활용-SEC_02(변수)</vt:lpstr>
      <vt:lpstr>4. 프로그래밍 언어 활용-SEC_02(변수)</vt:lpstr>
      <vt:lpstr>4. 프로그래밍 언어 활용-SEC_02(변수)</vt:lpstr>
      <vt:lpstr>4. 프로그래밍 언어 활용-SEC_02(변수)</vt:lpstr>
      <vt:lpstr>4. 프로그래밍 언어 활용-SEC_02(변수)</vt:lpstr>
      <vt:lpstr>4. 프로그래밍 언어 활용-SEC_02(변수)</vt:lpstr>
      <vt:lpstr>4. 프로그래밍 언어 활용-SEC_02(변수)</vt:lpstr>
      <vt:lpstr>4. 프로그래밍 언어 활용-SEC_02(변수)</vt:lpstr>
      <vt:lpstr>프로그래밍 언어 활용-SEC_02(변수) 기출 및 출제 예상 문제</vt:lpstr>
      <vt:lpstr>프로그래밍 언어 활용-SEC_02(변수) 기출 및 출제 예상 문제</vt:lpstr>
      <vt:lpstr>프로그래밍 언어 활용-SEC_02(변수)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10498</cp:revision>
  <dcterms:created xsi:type="dcterms:W3CDTF">2019-09-27T03:30:23Z</dcterms:created>
  <dcterms:modified xsi:type="dcterms:W3CDTF">2023-11-08T03:08:33Z</dcterms:modified>
</cp:coreProperties>
</file>