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311" r:id="rId6"/>
    <p:sldId id="2312" r:id="rId7"/>
    <p:sldId id="2313" r:id="rId8"/>
    <p:sldId id="2314" r:id="rId9"/>
    <p:sldId id="2315" r:id="rId10"/>
    <p:sldId id="2316" r:id="rId11"/>
    <p:sldId id="2317" r:id="rId12"/>
    <p:sldId id="2318" r:id="rId13"/>
    <p:sldId id="2319" r:id="rId14"/>
    <p:sldId id="2320" r:id="rId15"/>
    <p:sldId id="2321" r:id="rId16"/>
    <p:sldId id="2309" r:id="rId17"/>
    <p:sldId id="2322" r:id="rId18"/>
    <p:sldId id="2323" r:id="rId19"/>
    <p:sldId id="2324" r:id="rId20"/>
    <p:sldId id="2325" r:id="rId21"/>
    <p:sldId id="2326" r:id="rId22"/>
    <p:sldId id="2327" r:id="rId23"/>
    <p:sldId id="2328" r:id="rId24"/>
    <p:sldId id="2329" r:id="rId25"/>
    <p:sldId id="2330" r:id="rId26"/>
    <p:sldId id="2331" r:id="rId27"/>
    <p:sldId id="2333" r:id="rId28"/>
    <p:sldId id="2332" r:id="rId29"/>
    <p:sldId id="2334" r:id="rId30"/>
    <p:sldId id="2335" r:id="rId31"/>
    <p:sldId id="2336" r:id="rId32"/>
    <p:sldId id="2337" r:id="rId33"/>
    <p:sldId id="2338" r:id="rId34"/>
    <p:sldId id="2339" r:id="rId35"/>
    <p:sldId id="2340" r:id="rId36"/>
    <p:sldId id="2341" r:id="rId37"/>
    <p:sldId id="2342" r:id="rId38"/>
    <p:sldId id="2343" r:id="rId39"/>
    <p:sldId id="2344" r:id="rId40"/>
    <p:sldId id="2345" r:id="rId41"/>
    <p:sldId id="2347" r:id="rId42"/>
    <p:sldId id="2348" r:id="rId43"/>
    <p:sldId id="2349" r:id="rId44"/>
    <p:sldId id="2350" r:id="rId45"/>
    <p:sldId id="2351" r:id="rId46"/>
    <p:sldId id="2352" r:id="rId47"/>
    <p:sldId id="2353" r:id="rId48"/>
    <p:sldId id="2354" r:id="rId49"/>
    <p:sldId id="2355" r:id="rId50"/>
    <p:sldId id="2356" r:id="rId51"/>
    <p:sldId id="2357" r:id="rId52"/>
    <p:sldId id="2358" r:id="rId53"/>
    <p:sldId id="2359" r:id="rId54"/>
    <p:sldId id="2360" r:id="rId55"/>
    <p:sldId id="2361" r:id="rId56"/>
    <p:sldId id="2362" r:id="rId57"/>
    <p:sldId id="27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65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프로그래밍 언어 활용</a:t>
            </a:r>
            <a:r>
              <a:rPr lang="en-US" altLang="ko-KR" sz="3000" dirty="0" smtClean="0">
                <a:latin typeface="+mj-ea"/>
                <a:ea typeface="+mj-ea"/>
              </a:rPr>
              <a:t>-3)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초기화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배열 선언 시 초기값을 지정할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선언할 때 배열의 크기를 생략하는 경우에는 반드시 초기값을 지정해야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개수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선언된다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a[3] = {'A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'B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C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a[] = {'A', 'B', 'C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'};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a[2][4] = { {10, 20, 30, 40}, {50, 60, 70, 80}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a[2][4] = {10, 20, 30,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70,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6" y="3693576"/>
            <a:ext cx="30384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6" y="5538372"/>
            <a:ext cx="3360100" cy="1073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초기화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열의 배열에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저장하기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204864"/>
            <a:ext cx="220027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284984"/>
            <a:ext cx="5400600" cy="33617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초기화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개수보다 적은 수로 배열을 초기화하면 입력된 값만큼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숫자가 입력되고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입력된다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a[5] = { 3, };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a[5] = { 3 };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배열에 다음과 같이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한 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a[0][0]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a[1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10 60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6" y="2605364"/>
            <a:ext cx="3980119" cy="58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7033"/>
            <a:ext cx="2429272" cy="1725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31" y="3724587"/>
            <a:ext cx="2970978" cy="947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형태의 문자열 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큰따옴표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묶인 글자는 글자 수에 관계없이 문자열로 처리된다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저장하는 자료형이 없기 때문에 배열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문자열을 저장하면 문자열의 끝을 알리기 위한 널 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('\0')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문자열 끝에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저장할 때는 배열 선언 시 초기값으로 지정해야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선언된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배열에는 문자열을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끝에 자동으로 널 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('\0')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삽입되므로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문자까지 고려하여 배열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char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a[5] = "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love" ;  -&gt; 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68" y="2564085"/>
            <a:ext cx="2680480" cy="393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4461388"/>
            <a:ext cx="2752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형태의 문자열 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출력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33" y="3132877"/>
            <a:ext cx="2805615" cy="320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573017"/>
            <a:ext cx="792088" cy="536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59" y="1874494"/>
            <a:ext cx="5427269" cy="4095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44" y="1874494"/>
            <a:ext cx="1268459" cy="11944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형태의 문자열 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배열에 넣고 배열의 이름을 이용하든지 포인터 변수를 이용해 처리했지만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컨트롤하는 기능이 없기 때문에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문자열을 처리할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제공하므로 당연히 그에 따른 속성과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메소드도 지원하는데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풀이에 꼭 필요한 속성과 메소드만 언급하도록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하겠다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다음은 문자열을 거꾸로 출력하는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!noitamrofnI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29" y="3708941"/>
            <a:ext cx="3339655" cy="269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실행되었을 때의 결과를 쓰시오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			② 21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34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배열을 객체로 취급하며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이용하여 작업할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만한 내용은 이미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 두었기 때문에 잘 골라서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객체로 취급되며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‘new’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이용해서 생성해야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그렇게 메모리 영역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할당되고 각각의 배열은 데이터 타입의 기본값으로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초기화가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nation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nationalter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alternation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strcat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뒤에 문자열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붙이는 문자열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큰따옴표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묶인 글자는 글자 수와 관계없이 문자열로 처리된다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문자열을 저장하는 자료형이 없기 때문에 배열이나 포인터를 이용하여 문자열을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문자열을 저장하면 문자열의 끝을 알리기 위한 널 문자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(‘\0’)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문자열 끝에 자동으로 삽입된다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문자열을 저장할 때는 배열 선언 시 초기값으로 저장해야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선언된 배열에는 문자열의 주소값을 저장할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이유는 배열명은 포인터 상수기질을 가지고 있기 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끝에 자동으로 널 문자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(‘\0’)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삽입되기 때문에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문자까지 고려하여 배열 크기를 지정해야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배열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b[5]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④ 3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초기값을 배열의 크기보다 적은 수로 초기화 하면 입력된 값만큼 지정한 숫자가 저장되고 나머지 요소에는 데이터 타입의 형태에 따라 기본값으로 초기화가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a[0]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주소값이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경우 다음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실행되었을 때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가정한다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10		② 14, 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18, 10 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18, 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a[2]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가리키는 주소를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부호 없는 정수형으로 출력하고 이어서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쉼표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공백 한 칸을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a[0]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주소값이 문제에서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a[2]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출력이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부호 없는 정수형으로 출력을 하면 배열의 이름은 배열의 시작 주소를 가리키므로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출력되는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56632"/>
            <a:ext cx="2736303" cy="2264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6863613"/>
            <a:ext cx="2484275" cy="1930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95" y="1442644"/>
            <a:ext cx="3333822" cy="288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4005064"/>
            <a:ext cx="3055884" cy="119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BCDABCA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BCDABCC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CDDACCC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CDDACCA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55558"/>
            <a:ext cx="3384375" cy="3270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포인터는 변수의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주소값을 저장하며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제어할 수 있는 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주소를 저장할 때 사용하는 변수를 포인터 변수라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선언할 때는 자료의 형을 먼저 쓰고 변수명 앞에 간접 연산자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asterisk)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붙인다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*a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주소를 저장하기 위해 변수의 주소를 알아낼 때는 변수 앞에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연산자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&amp;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실행문에서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변수에 간접 연산자 *를 붙이면 해당 포인터 변수가 가리키는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 참조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(Indirect Reference,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*a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필요에 의해 동적으로 할당되는 메모리 영역인 힙 영역에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변수이다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1544" y="4941168"/>
            <a:ext cx="92177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포인터의 개념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앞에서 어떤 수나 문자를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변수를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변수는 기억장소의 어느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이름이며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친구 홍길동의 집에 모이기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홍길동이네 집으로 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말하기도 하지만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 주소인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마포구 서교동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말하기도 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주소를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포인터라고 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저장할 수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주소인 포인터는 출력할 수도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포인터가 가리키는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 값을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저장하거나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 오는 등 다양한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 참조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기능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제어할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있다고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6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포인터 변수의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자료 구조를 구성하기 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동적으로 할당된 자료 구조를 지정하기 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인수로 전달하기 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표현하기 위해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커다란 배열에서 요소를 효율적으로 저장하기 위해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직접 접근하기 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5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저장시키고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주소를 포인터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기억시켰다면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그림과 같이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메모리의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번지에 대한 이름이다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주소는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기억되어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기억되어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기억하고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변수가 가리키는 곳의 값을 말할 때는 *을 붙인다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주소가 가리키는 곳에 저장된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228850"/>
            <a:ext cx="1296144" cy="1775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1544" y="5432522"/>
            <a:ext cx="92177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영역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다음과 같이 메모리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할당하여 프로그램을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프로그램의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저장됨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변수와 정적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저장됨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영역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동적으로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영역임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 변수와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저장됨</a:t>
            </a:r>
          </a:p>
        </p:txBody>
      </p:sp>
    </p:spTree>
    <p:extLst>
      <p:ext uri="{BB962C8B-B14F-4D97-AF65-F5344CB8AC3E}">
        <p14:creationId xmlns:p14="http://schemas.microsoft.com/office/powerpoint/2010/main" val="28211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구현된 프로그램의 출력 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70, 70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구현된 프로그램의 출력 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844824"/>
            <a:ext cx="2880320" cy="1755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437112"/>
            <a:ext cx="2880320" cy="1271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포인터 변수에 저장한 후 포인터를 이용해 배열의 요소에 접근할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나타내는 첨자를 생략하고 배열의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지정하면 배열의 첫 번째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대한 주소를 지정할 때는 일반 변수와 동일하게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연산자를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{0},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= NULL;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= a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적었으므로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시작 주소인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b = &amp;a[0] → 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첫 번째 요소인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요소가 포인터인 포인터형 배열을 선언할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char *data[] = {"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"ABC", 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"};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12" y="4069137"/>
            <a:ext cx="4136004" cy="854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53764" y="4069137"/>
            <a:ext cx="2180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표기 방법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3764" y="4631632"/>
            <a:ext cx="2180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표기 방법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" name="직선 화살표 연결선 2"/>
          <p:cNvCxnSpPr>
            <a:stCxn id="7" idx="1"/>
          </p:cNvCxnSpPr>
          <p:nvPr/>
        </p:nvCxnSpPr>
        <p:spPr>
          <a:xfrm flipH="1">
            <a:off x="6223832" y="4215331"/>
            <a:ext cx="229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240016" y="4777826"/>
            <a:ext cx="229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출력 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10 11 12 13 14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44824"/>
            <a:ext cx="5112568" cy="2264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91544" y="5432522"/>
            <a:ext cx="921779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표기 방법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정수형 배열의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주소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증가시킨다는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현재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가리키고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자료의 주소에서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자료의 주소로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증가시킨다는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자료의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바이트이므로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물리적 메모리의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증가한 곳을 가리키는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예제를 통해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시작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주소에서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번지씩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증가시키는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이해하도록 하자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앞의 예제를 메모리로 출력하면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+ 0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주소에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더했으므로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시작 주소인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'1000'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 그대로이다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+ 0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'1000'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번지의 값은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출력한다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+ 1: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'1000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한 번지 증가한 주소는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1004'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*(p + 1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'1004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출력한다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'1000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두 번지 증가한 주소는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'1008'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*(p + 2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'1008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출력한다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2742" y="6120879"/>
            <a:ext cx="92177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포인터의 증가가 헷갈리면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크기가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증가시키면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증가한다고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기억해 두면 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문자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가지고 있다면 문자형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1Byte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증가시킬 때 물리적인 메모리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주소도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1Byte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04" y="1861008"/>
            <a:ext cx="5528432" cy="1764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프로그램의 출력 결과를 적으시오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14" y="1957293"/>
            <a:ext cx="2449434" cy="1249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14" y="3781769"/>
            <a:ext cx="2449434" cy="1506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3781769"/>
            <a:ext cx="1621070" cy="1506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포인터와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프로그램의 출력 결과를 적으시오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900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958113"/>
            <a:ext cx="3672407" cy="1423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3767313"/>
            <a:ext cx="3672407" cy="1378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주소는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가정한다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풀이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int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int*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초기화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저장하여 간접 참조하게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&amp;n = 1000, *pt = 4, *&amp;pt = 1000, n =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위와 같이 연산을 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 출력하면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 + 4 – 1000 + 4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되어 결과는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55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77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121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132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배열명도 주소값이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= a[0]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행의 주소값을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a[0][0]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위치를 가리키게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=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누적을 하는데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a[0][1] ~ a[1][1]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누적을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반복하기에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*(p + 3) = a[1][1]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같기에 순차적으로 누적이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반복횟수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i		*(p + i)		sum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0	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		1		22			22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2		44			66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			3		55			121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		4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 때문에 반복문 탈출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	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strcat(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저장된 문자열의 마지막에 이어서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저장된 문자열을 이어 붙이는 문자열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 알맞지 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자료 구조를 구성하기 위해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할당된 자료 구조를 지정하기 위해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인수로 전달하기 위해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표현하기 위해 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포인터의 용도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자료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링크드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구성하기 위해 사용되어진다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동적으로 할당된 자료 구조를 지정하기 위해 사용되어진다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인수로 전달하기 위해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표현하기 위해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커다란 배열에서 요소를 효율적으로 저장하기 위해서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공간에 직접 접근하기 위해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2132856"/>
            <a:ext cx="3960439" cy="1559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7195187"/>
            <a:ext cx="3744415" cy="1953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3" y="1412776"/>
            <a:ext cx="2658729" cy="35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주소값을 저장하며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주소를 제어할 수 있는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변수의 주소값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배열명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저장할 때 사용하는 변수를 포인터 변수라고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변수를 선언할 때 자료의 데이터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먼저 쓰고 변수명 앞에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*(asterisk)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변수에 주소를 저장하기 위해서 변수의 주소를 알아낼 때는 변수 앞에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실행문에서 포인터 변수에 간접 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붙이면 해당 포인터 변수가 가리키는 곳의 값을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 참조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(Indirect Reference))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변수는 필요에 의해 동적으로 할당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(malloc(), calloc(), realloc()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메모리 영역인 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접근하는 동적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조작 연산에서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대입되는 것과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갖는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= &amp;array1[0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&amp;array1[2];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array1[10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array1[1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 변수의 주소를 기억할 문자형 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저장할 수 있는 문자형 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선언한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배열의 시작 주소값이므로 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시작 주소값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기억된다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시작 주소값이 저장되므로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첫 번째 요소의 주소인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&amp;array1[0]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지정해도 똑같은 주소가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위의 코드에서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pc, array1, &amp;array1[0]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주소값을 출력하면 동일하게 출력이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변수에 주소를 저장하기 위해 변수의 주소를 구할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변수 앞에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반드시 붙인다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배열의 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시작한다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818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시점에 원하는 만큼 메모리를 동적으로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메모리를 할당한다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free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할당된 메모리를 해제한다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할당이 불가능할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한 번 크기를 정하면 바꿀 수 없는 정적인 형태의 자료구조이다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선언된 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값만 저장할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 배열의 장점이라고 그나마 뽑을 수 있는 것은 사용하지 않는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해제를 자동으로 해주어 메모리 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동적 할당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메모리 용량만큼 직접 지정하여 할당받는 것을 메모리 동적 할당이라고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.(heap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동적 할당을 하는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-&gt; stdlib.h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헤더파일에 존재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malloc(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변수가 가리키는 메모리 위치에 지정된 크기 만큼의 공간을 할당하되 그 크기의 단위가 바이트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시점에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만큼 메모리를 할당할 수 있으므로 동적 메모리 할당이라고 불린다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성공적으로 수행이 되면 할당된 메모리 영역의 시작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주소값을 반환하고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할당에 실패하면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리턴한다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영역의 메모리에 할당되기 때문에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반드시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free()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통해서 메모리를 해제해야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int *arr = (int *)malloc(sizeof(int) * 5); -&gt; 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동적 할당하는 코드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calloc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-&gt; stdlib.h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헤더파일에 존재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사용법이 거의 비슷하나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input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칸 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칸의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따로 받는다는 점과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초기값을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고정된다는 점이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영역의 메모리에 할당되기 때문에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반드시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free()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통해서 메모리를 해제해야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int *arr = (int *)calloc(5, sizeof(int));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int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동적 할당하는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realloc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stdlib.h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헤더파일에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malloc(), calloc()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동적 할당이라고 했으며 얼핏 보면 실제로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칸 수가 고정인 것처럼 보인다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할당의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realloc()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통하여 할당된 메모리의 크기를 변경할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realloc(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할당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변경되어질 할당 메모리의 총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*arr = (int *)malloc(sizeof(int) * 5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 = (int *)realloc(arr, sizeof(int) * 10);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영역의 메모리에 할당되기 때문에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반드시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free()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통해서 메모리를 해제해야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사용하여 두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빈 칸에 알맞은 코드는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 = &amp;a;	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b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*pb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*pa;	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*pa = *pb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우유와 주스를 서로 바꾸는 방법을 생각하자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컵이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4" y="7599050"/>
            <a:ext cx="3717668" cy="870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6154033"/>
            <a:ext cx="2919819" cy="1892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91964" y="17200965"/>
            <a:ext cx="936104" cy="23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코드의 결과 값은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150			② 250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가리키는 곳의 주소에서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증가한다는 것은 현재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가리키고 있는 정수형 자료의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(&amp;x[0])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정수형 자료의 크기만큼 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증가하므로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x[2]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주소가 되므로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*(x + 2)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실제 값이므로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 + 50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더하므로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52091"/>
            <a:ext cx="3528392" cy="1595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프로그래밍 언어 </a:t>
            </a:r>
            <a:r>
              <a:rPr lang="ko-KR" altLang="en-US" sz="1600" b="1" dirty="0" smtClean="0">
                <a:latin typeface="+mj-ea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007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010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객체지향프로그래밍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문법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자료형에 대한 선언이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끝을 의미하는 세미콜론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필요가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연속하여 값을 저장하는 것이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y, z = 10, 20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코드 블록을 포함하는 명령문을 작성할 때 코드 블록은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여백으로 구분한다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여백은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 또는 한 개의 탭만큼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띄워야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코드들은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동일한 여백을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742" y="4149080"/>
            <a:ext cx="92177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Python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한 줄에 여러 문장을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쓸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세미콜론을 이용하여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1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print(a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블록 구분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명령문에서 코드의 블록을 지정할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중괄호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({})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사용하지만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여백을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을 지정한다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('v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칸을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Python					C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a &gt; b :					if(a &gt; b){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VVVVprint('a is big')			VVVVprintf(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 is big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');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 : 					}	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VVVVprint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('b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big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			else {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VVVVprint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('b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big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');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}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1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 입력 함수로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키보드로 입력 받아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문자열로 취급되어 저장된다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생략이 가능하며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임의로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입력하고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Enter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누르면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값이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형식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표시되고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구분하여 각각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2 ...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x, y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input().split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('-') "KOREA-FIGHTING"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입력할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분리문자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“KOREA"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"FIGHTING"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942084"/>
            <a:ext cx="276225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412836"/>
            <a:ext cx="590550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print()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숫자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변수 등 다양한 값이나 식이 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여러 값을 출력할 때 값과 값 사이를 구분하기 위해 출력하는 문자로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기본값은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 ')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'end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맨 마지막에 표시할 문자로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경우 기본값은 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바꿈이다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print(82, 24, sep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'.')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24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분리문자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마지막에 종료문자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'.'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82-24.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244504"/>
            <a:ext cx="6912768" cy="362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print()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사용했던 서식 문자열이 동일하게 적용된다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출력값이 한 개일 경우 출력값에 대한 괄호를 생략할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("%-8.2f" %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200.20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서식 문자임을 지정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왼쪽부터 출력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자릿수를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자리로 지정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자리로 지정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실수로 출력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204864"/>
            <a:ext cx="4968552" cy="354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07768" y="222914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45" y="3357948"/>
            <a:ext cx="33528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값의 형변환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(Casting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입력되는 값을 무조건 문자열로 저장하므로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숫자로 사용하기 위해서는 형을 변환해야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변환할 데이터가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int(input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-&gt; input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정수로 변환하여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변환할 데이터가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이상일 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a, b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map(int, input().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split()) -&gt; input().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split()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값을 정수로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33" y="2926114"/>
            <a:ext cx="3840700" cy="75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33" y="4452477"/>
            <a:ext cx="6216963" cy="751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87888" y="4509120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7608" y="5877272"/>
            <a:ext cx="92177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map()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3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input().split()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입력 받은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자료형으로 변환할 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함수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3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요소들을 하나의 이름으로 처리할 때 배열을 사용했는데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리스트를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개수를 늘이거나 줄일 수 있기 때문에 리스트를 선언할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 하나의 리스트에 정수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등 다양한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자료형을 섞어서 저장할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리스트의 위치는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시작한다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 명은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임의로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리스트를 의미하는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저장할 값들을 쉼표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[ 10, 'mike',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23.45 ]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a[0] = 1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a[0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a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list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([ 10, 'mike', 23.45 ])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3716522"/>
            <a:ext cx="3194049" cy="672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84" y="5931980"/>
            <a:ext cx="3384376" cy="466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2" y="5517232"/>
            <a:ext cx="370522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(Dictionary)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딕셔너리는 연관된 값을 묶어서 저장하는 용도로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저장된 요소에 접근하기 위한 키로 위치에 해당하는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0, 1,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숫자를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딕셔너리는 사용자가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값을 키로 지정해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때는 딕셔너리 뒤에 대괄호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딕셔너리명은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임의로 지정하며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중괄호 사이에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값들을 쉼표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'}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a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dict({'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: 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: 25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'})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a['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'] =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이순신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이순신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09260"/>
            <a:ext cx="4536504" cy="730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499298"/>
            <a:ext cx="2736304" cy="43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6261589"/>
            <a:ext cx="2736304" cy="430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Range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연속된 숫자를 생성하는 것으로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등에서 많이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1. range(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- 1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연속된 숫자를 생성한다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2. range(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연속된 숫자를 생성한다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3. range(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증가하면서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음수인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감소하면서 숫자를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213526"/>
            <a:ext cx="3025155" cy="99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Range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 = list(range(5))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연속된 숫자를 리스트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list(range(4, 9))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연속된 숫자를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리스트로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list(range(1, 15, 3))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증가하는 숫자들을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리스트로 저장한다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list(range(9, 4, -1))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감소하는 숫자들을 리스트로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55531"/>
            <a:ext cx="2276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95" y="1855531"/>
            <a:ext cx="1943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486541"/>
            <a:ext cx="4292427" cy="305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342174"/>
            <a:ext cx="2276475" cy="5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95" y="3331239"/>
            <a:ext cx="1828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932236"/>
            <a:ext cx="4292427" cy="2917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72876"/>
            <a:ext cx="2276475" cy="4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96" y="4772876"/>
            <a:ext cx="1828800" cy="30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244564"/>
            <a:ext cx="4292427" cy="28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876925"/>
            <a:ext cx="2276475" cy="42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96" y="5876925"/>
            <a:ext cx="1809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6346870"/>
            <a:ext cx="4292427" cy="279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(Slice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슬라이스는 문자열이나 리스트와 같은 순차형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일부를 잘라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(slicing)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형식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초기위치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최종위치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- 1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요소들을 가져온다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초기위치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최종위치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- 1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증가하면서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위치의 요소들을 가져온다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슬라이스는 일부 인수를 생략하여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4750" y="6176917"/>
            <a:ext cx="92177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순차형 객체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(Sequential Object)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리스트와 같이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순차적으로 데이터가 저장되는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객체를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9" y="2196772"/>
            <a:ext cx="2640020" cy="344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9" y="2928811"/>
            <a:ext cx="3505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9" y="4069137"/>
            <a:ext cx="6888491" cy="1599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동일한 데이터 유형을 여러 개 사용해야 할 경우 이를 손쉽게 처리하기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변수들을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 사용하는 것을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하나의 이름으로 여러 기억장소를 가리키기 때문에 배열에서 개별적인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지정한다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뒤에 대괄호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 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붙이고 그 안에 사용할 개수를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시작된다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우선으로 데이터가 기억장소에 할당된다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배열 위치를 나타내는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배열 이름을 사용하면 배열의 첫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지정하는 것과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(Slice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['a',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'e']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저장된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수행했을 때의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쓰시오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844824"/>
            <a:ext cx="2952328" cy="148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1" y="1844825"/>
            <a:ext cx="1584176" cy="135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20038"/>
              </p:ext>
            </p:extLst>
          </p:nvPr>
        </p:nvGraphicFramePr>
        <p:xfrm>
          <a:off x="2212950" y="3737046"/>
          <a:ext cx="6403330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82"/>
                <a:gridCol w="2304256"/>
                <a:gridCol w="1512168"/>
                <a:gridCol w="2016224"/>
              </a:tblGrid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'KOREA'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print(a[3:7])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list(range(10))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print(a[:7:2])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[0, 2, 4, 6]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'hello, world'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print(a[7:])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world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list(range(5, 22, 2))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print(a[::3])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[5, 11, 17]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list(range(8))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print(a[2::2])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[2, 4, 6]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1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list(range(8, 3, -1))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print(a[:3])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[8, 7, 6]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'Programming'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print(a[-7::2])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rmig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= 'Concurrency Control'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print(a[:-10:-2])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lrnCy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파이썬으로 구현된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[20,  60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[60,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60]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50,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a[:7:2]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리스트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위치까지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위치를 증가시키면서 해당 위치의 요소의 값을 출력하라는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사용자로부터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문자열에서 처음과 끝의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 를 추출한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합쳐서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출력하는 파이썬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㉠에 들어갈 내용은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str[1:3] + str[-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3:]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str[: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str[-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3:-1]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str[0:3] + str[-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3:]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str[0:] + str[:-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보기에 코드들은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기본 형식에서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생략된 경우이다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생략된 경우에는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최종위치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1’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증가하면 요소들을 가져온다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‘korea123’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입력이 되었다고 가정한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보기의 결과는 다음과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str[1:3] + str[-3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:] : 1,2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-3,-2,-1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글자를 가져온다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or123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str[:3] + str[-3:-1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: 0,1,2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-3,-2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글자를 가져온다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kor12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str[0:] + str[:-1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: 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마지막 위치까지의 모든 글자와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위치부터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모든 글자를 가져온다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korea123korea12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			② 100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 90	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			④ 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100			   a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 코드에서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'53t44'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입력했을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출력 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 t 44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53t44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53 44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53, 44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메소드로 입력 받은 값을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“t”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구분자로 하여 분리한 후 정수로 캐스팅하여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각각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“53t44”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입력하였기에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“t”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구분자로 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분리된 후 정수로 변환되어 각각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map() :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원하는 자료형으로 변환할 때 사용하는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print(a, b)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출력할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sep, end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생략하였기에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기본값으로 공백으로 값을 구분하고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역시 생략하였기에 기본값인 개행이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1" y="1772816"/>
            <a:ext cx="506936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4" y="5013176"/>
            <a:ext cx="4447248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1424" y="5272221"/>
            <a:ext cx="201622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08" y="1412776"/>
            <a:ext cx="2775944" cy="12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09" y="4318554"/>
            <a:ext cx="3784056" cy="56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문법에 대해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변수의 자료형에 대한 선언이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문장의 끝을 의미하는 세미콜론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필요가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if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코드 블록을 포함하는 명령문을 작성할 때 코드 블록은 콜론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여백으로 구분한다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여백은 일반적으로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 만큼 띄워야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문법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자료형에 대한 선언이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끝을 의미하는 세미콜론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문장에 여러 명령문을 작성할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if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코드 블록을 포함하는 명령문을 작성할 때 코드 블록은 콜론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여백으로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연속하여 값을 저장하는 것이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여백은 일반적으로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 또는 한 개의 탭만큼 띄워야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수준의 코드들은 반드시 동일한 여백을 가져야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input().split()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입력 받은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원하는 자료형으로 변환할 때 사용하는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dict()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map()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(Dictionary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딕셔너리는 연관된 값을 묶어서 저장하는 용도로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리스트는 저장된 요소에 접근하기 위한 키로 위치에 해당하는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0, 1, 2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숫자를 사용하지만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값을 키로 지정해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딕셔너리에 접근할 때는 딕셔너리 뒤에 대괄호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키를 지정한다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딕셔너리명은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임의로 지정하며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딕셔너리를 의미하는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저장할 값들을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쉼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딕셔너리명은 사용자가 임의로 지정하며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딕셔너리를 의미하는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중괄호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저장할 값들을 쉼표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print()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변수 등 다양한 값이나 식이 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'sep'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여러 값을 출력할 때 값과 값 사이를 구분하기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경우 기본값은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 ')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'end'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맨 마지막에 표시할 문자로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경우 기본값은 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바꿈 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표준 입력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표준 출력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8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if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참일 때만 실행한다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 또는 거짓이 결과로 나올 수 있는 조건을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끝에 콜론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참일 경우 실행할 문장을 적는다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크면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빼기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12" y="1850985"/>
            <a:ext cx="1471708" cy="703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61" y="3677392"/>
            <a:ext cx="1671548" cy="140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if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참일 때와 거짓일 때 실행할 문장이 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크면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- b,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- 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수행하기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    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10 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2" y="1844824"/>
            <a:ext cx="1616544" cy="1095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3284984"/>
            <a:ext cx="2016224" cy="222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86" y="3284984"/>
            <a:ext cx="2810817" cy="257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if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여러 개이고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조건마다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문장이 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점수에 따라 등급 표시하기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학점은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    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코드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3" y="1844824"/>
            <a:ext cx="1400520" cy="2165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3" y="4414641"/>
            <a:ext cx="2196105" cy="18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414642"/>
            <a:ext cx="2230144" cy="1894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if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포함된다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(Nested)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짝수 판별하기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		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92" y="1844824"/>
            <a:ext cx="1753760" cy="177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69" y="4022448"/>
            <a:ext cx="2787203" cy="229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79" y="4022448"/>
            <a:ext cx="3559671" cy="2742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for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range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연속된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숫자를 순서대로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반복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문장을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			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누적할 변수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반드시 초기화를 해야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순서대로 저장하며 실행할 문장을 반복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누적한다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sum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			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누적할 변수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반드시 초기화를 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저장하며 실행할 문장을 반복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sum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135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					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누적할 변수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반드시 초기화를 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증가하는 숫자를 순서대로 저장하며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반복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 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누적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sum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-10, -8... 18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0" y="1763905"/>
            <a:ext cx="2919959" cy="714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3315712"/>
            <a:ext cx="2016224" cy="1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4" y="4395832"/>
            <a:ext cx="2016224" cy="86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5515987"/>
            <a:ext cx="2489712" cy="89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for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요소에서 마지막 요소까지 순서대로 변수에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반복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리스트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요소들의 합과 평균을 구하는 프로그램을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구현한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		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len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수를 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len(a)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284, 56.8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8" y="1749361"/>
            <a:ext cx="2063956" cy="765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21" y="3212976"/>
            <a:ext cx="2998340" cy="189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0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while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예약어로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그대로 입력한다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참이나 거짓을 결과로 갖는 수식을 조건에 입력한다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입력하면 무한 반복이 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참인 동안 반복 수행할 문장을 적는다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반복문의 실행을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continue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동일하게 사용할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합을 구하는 프로그램을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구현한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		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15 	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1" y="1741269"/>
            <a:ext cx="1407791" cy="813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23" y="4297804"/>
            <a:ext cx="1799287" cy="157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2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배열은 변수들을 일직선상의 개념으로 조합한 배열이다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하나의 이름으로 여러 기억장소를 가리키기 때문에 배열에서 개별적인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지정한다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a[5] : 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요소를 갖는 정수형 배열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선언할 때는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a[5]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요소임을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 ~ [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4]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* a[3] 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배열의 이름이고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위치를 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저장시키려면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'a[2]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4'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배열명은 배열의 시작 주소를 가리키지만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변수와 동일하게 취급된다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37" y="2957312"/>
            <a:ext cx="6608552" cy="712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28" y="4044705"/>
            <a:ext cx="6154662" cy="722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형식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선언 형식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변수명은 사용자가 임의로 지정하고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사전에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정의한 클래스명과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괄호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적는다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72816"/>
            <a:ext cx="6336704" cy="40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두 수를 교환하는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20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6713956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8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더하는 프로그램을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구현한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55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772817"/>
            <a:ext cx="4680520" cy="29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없는 메소드의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사용자 정의 함수와 같이 클래스 없이 메소드만 단독으로 사용할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프로그램의 실행 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9 4.0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9 12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32856"/>
            <a:ext cx="6311627" cy="2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4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실행결과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칸에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other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elif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 if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조건문에서 여러 개의 조건 추가하여 사용하는 예약어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~ elif ~ else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조건마다 실행할 문장이 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② 2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6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FourCal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setData()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메소드는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매개변수를 받아서 각각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메소드는 매개변수는 가지지 아니하고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멤버 변수를 더해서 리턴하는 멤버 메소드이다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실행부에서는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참조변수에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FourCal()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기본 생성자를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호출하여 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생성하고 생성된 인스턴스의 메모리의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참조변수에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setdata(4, 2)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호출하면 인스턴스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각각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4, 2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마지막으로 출력문에서 멤버 메소드인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호출함으로써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출력하게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파이썬으로 만들어진 반복문 코드이다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반복된다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C, 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반복된다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A, B, C, 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까지만 출력된다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무한 루프를 돌릴 때는 반드시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조건문을 이용하여 탈출 구문을 작성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while True: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조건이 항상 참이므로 블록 내의 코드들을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무한 반복시키며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continue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예약어는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continue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이후에 코드는 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않고 반복문의 처음으로 돌아가라는 예약어이다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출력하지 않고 계속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제외한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개행을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대한민국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대대대대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문자열 요소를 가지는 리스트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선언하고 초기화를 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각 요소들을 순서대로 저장하여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print(i)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옵션이 따로 지정되지 않아 기본값인 개행을 하게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횟수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i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		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			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		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7" y="2061633"/>
            <a:ext cx="1765599" cy="16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3977" y="2740586"/>
            <a:ext cx="46945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7" y="5603754"/>
            <a:ext cx="2917727" cy="220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412776"/>
            <a:ext cx="1551807" cy="163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6532688"/>
            <a:ext cx="2559919" cy="7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동일하며 자기 자신의 주소를 가지고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클래스의 예약어는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elif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자바에서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자신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메모리 주소의 시작점을 가지고 있는 인자이다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실행부에서 생성되어야 비로소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활성화가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내부에서만 사용 가능하며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외부 즉 실행부에서는 사용할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매개변수와 멤버변수를 구분할 때도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클래스의 요소가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멤버 변수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메소드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생성자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정의할 때 생성자는 필수적인 요소이다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생략을 하게 되면 인터프리터가 기본적으로 기본 생성자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추가해주기 때문에 인스턴스를 생성하는데 문제가 없는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멤버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필드라고도 하며 반드시 클래스에 존재해야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것은 아니지만 일반적으로 클래스를 정의를 해서 사용한다는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현실 세계의 사물을 코드화 시킬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사물의 속성이 있기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멤버 변수로 나타내 주는게 권장된다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멤버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반드시 존재해야 하는 것은 아니지만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사물을 코드화 시킬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사물이 어떠한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하기 때문에 이것을 멤버 메소드로 선언하고 기능을 정의부에서 코드로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멤버 메소드는 선언부가 가장 중요하다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이유는 선언부만 보면 어떻게 메소드를 호출할지 알 수 있기 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Constructor)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역할로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클래스를 대상으로 객체를 생성하는 역할을 하는 것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이름과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포함되어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생성할 때 자동으로 딱 한번만 호출이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생성자를 통해서 객체로 생성이 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생성자는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__init(self,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할 매개변수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)__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만들어지며 클래스명으로 생성자를 만드는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함수는 사용자가 함수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형태로 호출해야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달리 클래스 내에서 특별한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(__init()__)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갖기만 하면 객체가 생성될 때 자동으로 호출되는 함수가 바로 생성자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생성자는 객체가 생성될 때 자동으로 호출되기 때문에 객체의 멤버 변수를 초기화하는 용도로 유용하게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내부에 포함되어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생성할 때 자동으로 딱 한번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호출이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클래스는 반드시 한 개 이상의 생성자를 가지고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생성자라 함은 매개변수가 없는 생성자를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매개변수가 있는 생성자가 존재하면 기본 생성자를 추가하더라도 매개변수가 있는 생성자가 호출된다는 점은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다른 점이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Circle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객체를 생성하고자 할 때의 코드로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Circle()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Circle(10, 20)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Circle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Circle(5)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변수명은 사용자가 임의로 지정하고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클래스명과 괄호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여기서는 생성자의 선언부에 매개변수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radius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주었기에 객체 생성 시 괄호 안에 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개를 추가해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30" y="7821488"/>
            <a:ext cx="3912708" cy="195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185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누계합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증감값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매개변수가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개짜리 함수를 이용하고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누적을 시키는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반드시 초기화가 이루어져야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정수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값부터 두 번째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받은 값까지의 범위에서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배수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제외하고 출력하는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결과는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2 4 6 8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5, 10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3 6 9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1 2 4 5 7 8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배수를 출력에서 제외를 한다면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continue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조건식이 참이면 아래 출력 문장을 실행치 아니하게 만들어 주어야 하며 그리 하면 반복문으로 바로 진행된다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결국에는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출력결과는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배수는 제외되고 출력이 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5" y="1761594"/>
            <a:ext cx="2733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3" y="5605729"/>
            <a:ext cx="2592288" cy="164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35" y="5605730"/>
            <a:ext cx="1626749" cy="50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요소에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10, 11, 12, 13, 14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저장한 후 출력하기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10 11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13 14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83" y="1860188"/>
            <a:ext cx="7444860" cy="2936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배열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향상된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사용할 수 있는데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 객체를 대상으로만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객체로 취급하며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이용하여 작업할 때 필요할 만한 내용은 이미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두었기 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골라서 사용하면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대한 기본은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배웠기 때문에 바로 예제를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보면서 설명하겠다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구현한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확인해 보시오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선언하는 부분이 조금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객체로 취급되며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'new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이용해서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생성해야 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그렇게 되면 배열이 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초기화 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10 11 12 13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3685484"/>
            <a:ext cx="3255647" cy="1831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68008" y="4005064"/>
            <a:ext cx="54726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정확히 말하면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하고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곳의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주소를 객체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변수에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JAVA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제어할 수 없으므로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그냥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변수를 생성한다고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이해해도 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배열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향상된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 예제이다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480, 68.57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4260" y="5152857"/>
            <a:ext cx="89289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배열을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선언하면서 초기값을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정하지 않으면 초기값으로 지정된 수만큼 배열의 요소가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만들어진다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 반복문입니다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 만큼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번을 반복 수행한다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•int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: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각 요소가 일시적으로 저장될 변수를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자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료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같아야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문자여야 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•arr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배열의 이름을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가져올 장소를 지정하는 것이다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arr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요소를 가지므로 각 요소를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저장하면서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수행한다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향상된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지원하지 않는다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81" y="2242421"/>
            <a:ext cx="4032448" cy="2525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배열은 변수들을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열로 조합한 배열이다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b[3][3] 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행과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열을 갖는 정수형 배열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b[0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][2] 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배열의 이름이고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행 첨자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열 첨자로서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나타낸다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*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배열에서는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배열명도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배열명도 모두 주소인 것을 기억하자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223624"/>
            <a:ext cx="6624736" cy="1051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85" y="4044705"/>
            <a:ext cx="2768672" cy="1352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63772</TotalTime>
  <Words>2887</Words>
  <Application>Microsoft Office PowerPoint</Application>
  <PresentationFormat>사용자 지정</PresentationFormat>
  <Paragraphs>1082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027TGp_edu_biz_gr</vt:lpstr>
      <vt:lpstr>PowerPoint 프레젠테이션</vt:lpstr>
      <vt:lpstr>프로그래밍 언어 활용 총 파트</vt:lpstr>
      <vt:lpstr>프로그래밍 언어 활용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4. 프로그래밍 언어 활용-SEC_07(배열과 문자열)</vt:lpstr>
      <vt:lpstr>프로그래밍 언어 활용-SEC_07(배열과 문자열) 기출 및 출제 예상 문제</vt:lpstr>
      <vt:lpstr>프로그래밍 언어 활용-SEC_07(배열과 문자열) 기출 및 출제 예상 문제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4. 프로그래밍 언어 활용-SEC_08(포인터)</vt:lpstr>
      <vt:lpstr>프로그래밍 언어 활용-SEC_08(포인터) 기출 및 출제 예상 문제</vt:lpstr>
      <vt:lpstr>프로그래밍 언어 활용-SEC_08(포인터) 기출 및 출제 예상 문제</vt:lpstr>
      <vt:lpstr>프로그래밍 언어 활용-SEC_08(포인터) 기출 및 출제 예상 문제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4. 프로그래밍 언어 활용-SEC_09(Python의 기초)</vt:lpstr>
      <vt:lpstr>프로그래밍 언어 활용-SEC_09(Python의 기초) 기출 및 출제 예상 문제</vt:lpstr>
      <vt:lpstr>프로그래밍 언어 활용-SEC_09(Python의 기초) 기출 및 출제 예상 문제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4. 프로그래밍 언어 활용-SEC_10(Python의 활용)</vt:lpstr>
      <vt:lpstr>프로그래밍 언어 활용-SEC_10(Python의 활용) 기출 및 출제 예상 문제</vt:lpstr>
      <vt:lpstr>프로그래밍 언어 활용-SEC_10(Python의 활용) 기출 및 출제 예상 문제</vt:lpstr>
      <vt:lpstr>프로그래밍 언어 활용-SEC_10(Python의 활용)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10950</cp:revision>
  <dcterms:created xsi:type="dcterms:W3CDTF">2019-09-27T03:30:23Z</dcterms:created>
  <dcterms:modified xsi:type="dcterms:W3CDTF">2023-11-27T02:01:33Z</dcterms:modified>
</cp:coreProperties>
</file>