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872" r:id="rId3"/>
    <p:sldId id="1873" r:id="rId4"/>
    <p:sldId id="1874" r:id="rId5"/>
    <p:sldId id="1880" r:id="rId6"/>
    <p:sldId id="1881" r:id="rId7"/>
    <p:sldId id="1882" r:id="rId8"/>
    <p:sldId id="1888" r:id="rId9"/>
    <p:sldId id="1889" r:id="rId10"/>
    <p:sldId id="1890" r:id="rId11"/>
    <p:sldId id="1903" r:id="rId12"/>
    <p:sldId id="1904" r:id="rId13"/>
    <p:sldId id="1905" r:id="rId14"/>
    <p:sldId id="1915" r:id="rId15"/>
    <p:sldId id="1916" r:id="rId16"/>
    <p:sldId id="1917" r:id="rId17"/>
    <p:sldId id="1918" r:id="rId18"/>
    <p:sldId id="1929" r:id="rId19"/>
    <p:sldId id="1930" r:id="rId20"/>
    <p:sldId id="1934" r:id="rId21"/>
    <p:sldId id="193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  <p15:guide id="8" pos="35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12" autoAdjust="0"/>
    <p:restoredTop sz="94622" autoAdjust="0"/>
  </p:normalViewPr>
  <p:slideViewPr>
    <p:cSldViewPr showGuides="1">
      <p:cViewPr varScale="1">
        <p:scale>
          <a:sx n="79" d="100"/>
          <a:sy n="79" d="100"/>
        </p:scale>
        <p:origin x="110" y="158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  <p:guide pos="35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ko-KR" altLang="en-US" sz="4400" dirty="0">
                <a:latin typeface="+mj-ea"/>
                <a:ea typeface="+mj-ea"/>
              </a:rPr>
              <a:t>과목</a:t>
            </a:r>
            <a:r>
              <a:rPr lang="en-US" altLang="ko-KR" sz="4400" dirty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데이터베이스 구축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>
                <a:latin typeface="+mj-ea"/>
                <a:ea typeface="+mj-ea"/>
              </a:rPr>
              <a:t>(Part 1. </a:t>
            </a:r>
            <a:r>
              <a:rPr lang="ko-KR" altLang="en-US" sz="3000" dirty="0">
                <a:latin typeface="+mj-ea"/>
                <a:ea typeface="+mj-ea"/>
              </a:rPr>
              <a:t>논리 데이터베이스 설계 </a:t>
            </a:r>
            <a:r>
              <a:rPr lang="en-US" altLang="ko-KR" sz="3000" dirty="0">
                <a:latin typeface="+mj-ea"/>
                <a:ea typeface="+mj-ea"/>
              </a:rPr>
              <a:t>– Ⅱ)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SEC_11(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데이터 모델의 무결성 제약 중 기본키 값의 속성 값이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아닌 원자 값을 갖는 성질은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무결성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참조 무결성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도메인 무결성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튜플의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유일성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35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25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관계대수의 순수관계 연산자가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		② Cartesian Product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Division	④ Project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연산에서 두 릴레이션이 공통으로 가지고 있는 속성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두 개의 릴레이션을 하나로 합쳐서 새로운 릴레이션 을 만드는 연산은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⊃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𝜋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𝜎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특정 속성에 해당하는 열을 선택하는 데 사용되며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결과로는 릴레이션의 수직적 부분집합에 해당하는 관계대수 연산자는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Project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Division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차수가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카디널리티가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차수가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카디널리티가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개의 릴레이션을 카티션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프로덕트한 결과의 새로운 릴레이션의 차수와 카디널리티는 얼마인가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24, 35		② 24, 12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10, 35		④ 10, 12</a:t>
            </a:r>
          </a:p>
        </p:txBody>
      </p:sp>
    </p:spTree>
    <p:extLst>
      <p:ext uri="{BB962C8B-B14F-4D97-AF65-F5344CB8AC3E}">
        <p14:creationId xmlns:p14="http://schemas.microsoft.com/office/powerpoint/2010/main" val="192159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릴레이션 조작을 위한 연산의 집합이다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집합 연산과 순수관계 연산으로 구분된다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질의에 대한 해를 구하기 위해 수행해야 할 연산의 순서를 명시한다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정보와 그 정보를 어떻게 유도하는가를 기술하는 비절차적 방법이다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릴레이션에 대한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Division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연산의 수행 결과는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lnSpc>
                <a:spcPct val="150000"/>
              </a:lnSpc>
              <a:buAutoNum type="circleNumDbPlain" startAt="3"/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lnSpc>
                <a:spcPct val="150000"/>
              </a:lnSpc>
              <a:buAutoNum type="circleNumDbPlain" startAt="3"/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식을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질의로 옳게 표현한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SELECT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SELECT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SELECT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SELECT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관계해석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(Relational Calculus)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 관계해석과 도메인 관계해석이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정보와 그 정보를 어떻게 유도하는가를 기술하는 절차적인 특성을 가진다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기본적으로 관계해석과 관계대수는 관계 데이터베이스를 처리하는 기능과 능력 면에서 동등하다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Predicate Calculus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기반을 두고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82" y="3322406"/>
            <a:ext cx="1962757" cy="858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1" y="4469480"/>
            <a:ext cx="576064" cy="6685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4469480"/>
            <a:ext cx="559522" cy="6685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47" y="5429040"/>
            <a:ext cx="565317" cy="4310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347" y="5412473"/>
            <a:ext cx="558992" cy="6808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412777"/>
            <a:ext cx="1800200" cy="3591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04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407368" y="1070701"/>
                <a:ext cx="5688632" cy="4575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350" b="1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기출 문제</a:t>
                </a:r>
                <a:r>
                  <a:rPr lang="en-US" altLang="ko-KR" sz="1350" b="1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관계대수 및 관계해석</a:t>
                </a:r>
                <a:r>
                  <a:rPr lang="en-US" altLang="ko-KR" sz="1350" b="1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9.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관계 대수와 관계 해석에 대한 설명으로 옳지 않는 것은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관계대수는 원래 수학의 프레디킷 해석에 기반을 두고 있다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관계대수로 표현한 식은 관계해석으로 표현할 수 있다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 관계해석은 관계 데이터의 연산을 표현하는 방법이다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관계해석은 원하는 정보가 무엇이라는 것만 정의하는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비절차적인 특징을 가지고 있다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10.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관계해석에서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모든 것에 대하여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의 의미를 나타내는 논리 기호는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∃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∈</a:t>
                </a:r>
                <a:endParaRPr lang="en-US" altLang="ko-KR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∀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	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 ⊂</a:t>
                </a:r>
                <a:endParaRPr lang="en-US" altLang="ko-KR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1070701"/>
                <a:ext cx="5688632" cy="4575612"/>
              </a:xfrm>
              <a:prstGeom prst="rect">
                <a:avLst/>
              </a:prstGeom>
              <a:blipFill>
                <a:blip r:embed="rId2"/>
                <a:stretch>
                  <a:fillRect l="-322" r="-536" b="-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조건을 만족하는 릴레이션의 수평적 부분집합으로 구성하며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연산자의 기호는 그리스 문자 시그마를 사용하는 관계대수 연산은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Select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Project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Join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Division</a:t>
            </a:r>
          </a:p>
        </p:txBody>
      </p:sp>
    </p:spTree>
    <p:extLst>
      <p:ext uri="{BB962C8B-B14F-4D97-AF65-F5344CB8AC3E}">
        <p14:creationId xmlns:p14="http://schemas.microsoft.com/office/powerpoint/2010/main" val="3632193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정규화의 목적으로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어떠한 릴레이션이라도 데이터베이스 내에서 표현 가능하게 만든다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삽입 시 릴레이션을 재구성할 필요성을 줄인다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중복을 배제하여 삽입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이상의 발생을 야기한다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검색 알고리즘을 생성할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정규화의 필요성으로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구조의 안정성 최대화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중복 데이터의 활성화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수정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시 이상 현상의 최소화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테이블 불일치 위험의 최소화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458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같이 왼쪽 릴레이션을 오른쪽 릴레이션으로 정규화를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하였을 때 어떤 정규화 작업을 한 것인가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정규화를 거치지 않아 발생하게 되는 이상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(anomaly)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현상의 종류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이상이란 릴레이션에서 한 튜플을 삭제할 때 의도와는 상관없는 값들도 함께 삭제되는 연쇄 삭제 현상이다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삽입 이상이란 릴레이션에서 데이터를 삽입할 때 의도와는 상관없이 원하지 않는 값들도 함께 삽입되는 현상이다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이상이란 릴레이션에서 튜플에 있는 속성값을 갱신할 때 일부 튜플의 정보만 갱신되어 정보에 모순이 생기는 현상이다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이상이란 하나의 릴레이션에 하나 이상의 함수적 종속성이 존재하는 현상이다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763788"/>
            <a:ext cx="3096344" cy="1276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36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과정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2NF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되기 위한 조건은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1NF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만족하고 모든 도메인이 원자값 이어야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1NF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만족하고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키가 아닌 모든 애트리뷰트들이 기본키에 이행적으로 함수 종속되지 않아야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만족하고 다치 종속이 제거되어야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만족하고 키가 아닌 모든 속성이 기본키에 대하여 완전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정규형에서 보이스코드 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(BCNF)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정규화하기 위한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 값이 아닌 도메인을 분해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부분 함수 종속 제거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이행 함수 종속 제거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결정자가 후보키가 아닌 함수종속 제거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릴레이션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각각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애트리뷰트 집합의 부분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집합이라고 할 경우 애트리뷰트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 각각에 대해 시간에 관계없이 항상 애트리뷰트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값이 오직 하나만 연관되어 있을 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함수종속이라고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함수 종속의 표기로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 → X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 ⊂ X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 → Y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 ⊂ Y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조건을 모두 만족하는 정규형은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속한 모든 도메인이 원자값만으로 구성되어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키가 아닌 모든 필드가 키에 대해 함수적으로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키의 부분집합이 결정자가 되는 부분 종속이 존재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 않는다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존재하는 모든 함수적 종속에서 결정자가 후보키이다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BCNF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55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 해당하는 함수 종속의 추론 규칙은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X→Y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Y→Z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X→Z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분해 규칙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이행 규칙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반사 규칙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결합 규칙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조작 시 데이터들이 불필요하게 중복되어 예기치 않게 발생하는 곤란한 현상을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normalization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cardinality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anomaly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정규화에 대한 설명으로 적절하지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개념적 설계 단계 이전에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구조의 안정성을 최대화한다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중복을 배제하여 삽입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이상의 발생을 방지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삽입 시 릴레이션을 재구성할 필요성을 줄인다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정규형에는 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BCNF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 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릴레이션에 속한 모든 도메인이 원자값만으로 되어 있는 정규형은 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 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 되기 위해서는 기본키가 아닌 모든 속성이 기본키에 대하여 완전 함수적 종속을 만족해야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결정자가 모두 후보키인 정규형은 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781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과정에서 함수 종속이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→ 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→ 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→ C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관계를 제거하는 단계는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1NF → 2NF		② 2NF → 3NF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3NF → BCNF 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BCNF → 4NF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속성 간의 종속성에 대한 엄밀한 고려 없이 잘못 설계된 데이터베이스에서는 데이터 처리 연산수행 시 각종 이상 현상이 발생할 수 있는데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이상 현상이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이상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삽입 이상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삭제 이상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갱신 이상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정의에서 말하는 기본 정규형은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릴레이션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속한 모든 도메인이 원자값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(Atomic Value)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만으로 되어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(NF)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(NF)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(NF)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(BCNF)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 단계의 정규형을 만족하면서 후보키를 통하지 않는 조인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(JD : Join Dependency)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제거해야 만족하는 정규형은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(NF)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(NF)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(NF)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(NF)</a:t>
            </a:r>
          </a:p>
        </p:txBody>
      </p:sp>
    </p:spTree>
    <p:extLst>
      <p:ext uri="{BB962C8B-B14F-4D97-AF65-F5344CB8AC3E}">
        <p14:creationId xmlns:p14="http://schemas.microsoft.com/office/powerpoint/2010/main" val="3472214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SEC_14(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정규화된 엔티티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시스템의 성능 향상과 개발 운영의 단순화를 위해 중복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분리 등을 수행하는 데이터 모델링 기법은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인덱스 정규화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집단화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 중 중복 테이블을 추가하는 방법에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빌드 테이블의 추가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집계 테이블의 추가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진행 테이블의 추가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특정 부분만을 포함하는 테이블 추가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반정규화에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반정규화는 의도적으로 정규화 원칙을 위배하는 행위이다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반정규화를 수행하면 시스템의 성능이 저하된다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반정규화로 인해 데이터의 일관성 및 정합성이 저하될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반정규화 방법에는 테이블 통합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분할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테이블 및 중복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추가 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반정규화 방법 중 테이블 통합의 종류가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1:1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테이블 통합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테이블 통합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슈퍼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 테이블 통합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N:M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테이블 통합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188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SEC_14(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반정규화 시 중복 테이블을 추가해야 하는 경우가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양의 범위를 자주 처리해야 하는 경우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특정 범위의 데이터만 자주 처리해야 하는 경우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처리 범위를 늘리지 않고는 수행 속도를 개선할 수 없는 경우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정규화로 인해 수행 속도가 느려지는 경우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내용은 반정규화의 어떤 유형에 대한 고려사항인가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검색은 간편하지만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수가 증가하여 처리량이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증가할 수 있음을 고려해야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규칙이 복잡해질 수 있음을 고려해야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Not Null, Default, Check Constraint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설계하기 어려운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점을 고려해야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테이블의 통합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테이블의 분할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중복 테이블 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중복 속성 추가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반정규화 시 중복 속성을 추가해야 하는 경우가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기본키가 하나의 속성으로 구성된 경우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조인이 자주 발생하는 속성인 경우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접근 경로가 복잡한 속성인 경우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액세스의 조건으로 자주 사용되는 속성인 경우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반정규화 방법 중 중복 속성 추가 시 고려할 사항으로 가장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중복과 속성의 중복을 고려한다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일관성 및 무결성에 유의해야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Group Function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해결 가능한지 검토한다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기본키의 유일성 관리가 어려워짐을 고려한다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473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구조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48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구조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애트리뷰트가 가질 수 있는 원자 값들의 집합을 의미 하는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도메인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엔티티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데이터 모델에서 릴레이션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관한 설명으로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각 행을 스키마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(schema)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하며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예로 도서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릴레이션을 구성하는 스키마에는 도서번호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도서명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저자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가격 등이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각 열을 튜플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(tuple)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 하며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튜플은 각 속성에서 정의된 값을 이용하여 구성된다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(domain)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하나의 속성이 가질 수 있는 같은 타입의 모든 값의 집합으로 각 속성의 도메인은 원자 값을 갖는다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한 개의 릴레이션의 논리적인 구조를 정의 한 것으로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이름과 릴레이션에 포함된 속성들의 집합 을 의미한다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관계형 데이터 모델에 대한 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Relation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Attribute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Tuple 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Attribute 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Tuple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 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Attribute 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Tuple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 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Attribute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Tuple 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데이터 모델에서 릴레이션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포함되어 있는 튜플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(Tuple)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수를 무엇이라고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Degree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Cardinality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Cartesian product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476375"/>
            <a:ext cx="2016224" cy="12836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49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SEC_15(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자신이 필요로 하는 여러 가지 객체에 관한 정보를 포함하고 있는 시스템 데이터베이스로서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포함하고 있는 객체로는 테이블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권한 등이 있는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(Catalog)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QBE(Query By Example)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SQL(Structure Query Language)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포함되는 모든 데이터 객체들에 대한 정의나 명세에 관한 정보를 유지 관리하는 시스템을 무엇이라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 디렉터리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저장 시스템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메타 시스템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카탈로그에 대한 설명으로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자신이 필요로 하는 여러 가지 개체에 대한 정보를 포함한 시스템 데이터베이스이다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개체들로서는 기본 테이블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권한 등이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 자체도 시스템 테이블로 구성되어 있어 일반 이용자도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내용을 검색해 볼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데이터베이스 시스템에서 요구하는 정보는 동일하므로 데이터베이스 시스템의 종류에 관계없이 동일한 구조로 필요한 정보를 제공한다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카탈로그에 대한 설명으로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직접 시스템 카탈로그의 내용을 갱신하여 데이터베이스 무결성을 유지한다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자신이 필요로 하는 스키마 및 여러 가지 객체에 관한 정보를 포함하고 있는 시스템 데이터베이스이다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카탈로그에 저장되는 내용을 메타 데이터라고도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스스로 생성하고 유지한다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542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SEC_15(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자체에 관련 있는 다양한 객체에 관한 정보를 포함하는 시스템 데이터베이스이다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사전이라고도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테이블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권한 등의 정보를 저장한다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위한 정보를 포함하는 시스템 데이터베이스이므로 일반 사용자는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내용을 검색해 볼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영문의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  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 내용으로 가장 적절한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A(n) (    ) is a file that contains meta data that is,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data about data. This file is consulted before actual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data are read or modified in the database system.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 			 ② Index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ISAM File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 또는 시스템 데이터베이스라고도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 역시 데이터베이스의 일종이므로 일반 사용자가 생성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및 수정할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대한 데이터인 메타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(Metadata)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저장하고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사전에 있는 데이터에 실제로 접근하는 데 필요한 위치 정보는 데이터 디렉터리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Directory)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곳에서 관리한다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생성하고 유지하는 데이터베이스 내의 특별한 테이블들의 집합체이다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사용자도 시스템 카탈로그의 내용을 검색할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 내의 각 테이블은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지원하는 개체들에 관한 정보를 포함한다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카탈로그에 대한 갱신은 데이터베이스의 무결성 유지를 위하여 사용자가 직접 갱신해야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44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구조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구조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개체의 특성을 기술한다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데이터베이스를 구성하는 가장 작은 논리적 단위이다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파일 구조상 데이터 항목 또는 데이터 필드에 해당된다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수를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"Cardinality"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A1, A2, A3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속성을 갖는 한 릴레이션에서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도메인은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값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도메인은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값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도메인은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값을 갖는다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릴레이션에 존재할 수 있는 가능한 튜플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(Tuple)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최대 수는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24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구성 요소에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 구성하는 값에는 동일한 값이 있을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릴레이션에 포함된 튜플은 모두 상이하다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릴레이션에는 동일한 이름의 속성이 있을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릴레이션을 구성하는 속성 사이에는 순서가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모델의 릴레이션에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모든 속성 값은 원자 값을 갖는다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릴레이션에 포함된 튜플은 모두 상이하다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릴레이션에 포함된 튜플 사이에는 순서가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릴레이션을 구성하는 속성 사이에는 순서가 존재한다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913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구조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구조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괄호 안 내용으로 옳게 짝지어진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In relational database terminology, a row is called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a(an) (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a column is called a(an) (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and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the (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is called a relation.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tuple –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 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 –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 –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tuple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tuple –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 –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 –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tuple 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 스키마가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속성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후보키 그리고 그 스키마의 대응 릴레이션 인스턴스가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튜플을 갖는다면 그 릴레이션의 차수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(Degree)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46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8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릴레이션의 기본키를 참조하는 키를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슈퍼키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외래키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후보키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두 릴레이션에서 외래키로 사용된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밑줄 친 속성은 기본키이다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수강번호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수강번호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과목번호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학번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과목명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기본키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(Primary Key)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지정된 속성에 관한 설명으로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 NULL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널 값을 가지지 않는다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릴레이션에서 튜플을 구별할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외래키로 참조될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검색할 때 반드시 필요하다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키는 개체 집합에서 고유하게 개체를 식별할 수 있는 속성이다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사용되는 키의 종류에 대한 설명 중 옳지 않은 것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후보키는 개체들을 고유하게 식별할 수 있는 속성이다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슈퍼키는 한 개 이상의 속성들의 집합으로 구성된 키이다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외래키는 다른 테이블의 기본키로 사용되는 속성이다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대체키는 슈퍼키 중에서 기본키를 제외한 나머지 키를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17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09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학생이라는 개체의 속성을 나타내고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기본키로 사용하기 곤란한 이유로 가장 타당한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세부전공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우편번호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학과는 기억하기 어렵다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학과는 정렬하는데 많은 시간이 소요된다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학과는 기억 공간을 많이 필요로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학과 명을 가진 학생이 두 명 이상 존재할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들어갈 내용으로 적합한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후보키는 릴레이션에 있는 모든 튜플에 대해 유일성과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모두 만족시켜야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중복성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최소성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참조성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동일성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 있는 모든 튜플에 대해 유일성은 만족시키지만 최소성 은 만족시키지 못하는 키는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후보키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관계형 데이터베이스의 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설명하고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되는 키는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 내의 속성들의 집합으로 구성된 키로서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구성하는 모든 튜플에 대한 유일성은 만족시키지만 최소성은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만족시키지 못한다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후보키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슈퍼키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73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947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두 릴레이션 간의 관계에서 교수 릴레이션에 존재하는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 릴레이션의 기본키는 교수번호이고 학과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기본키는 학과번호이다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학과장교수번호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교수이름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학과장교수번호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학과이름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646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무결성 제약 조건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무결성 제약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조건에 대한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맞는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릴레이션 내의 튜플들이 각 속성의 도메인에 지정된 값만을 가져야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기본키에 속해 있는 애트리뷰트는 널 값이나 중복 값을 가질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릴레이션은 참조할 수 없는 외래키 값을 가질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 값은 참조 릴레이션의 기본키 값과 동일해야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속한 애튜리뷰트의 조합인 외래키를 변경하려면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참조하고 있는 릴레이션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기본키도 변경해야 하는데 이를 무엇이라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정보 무결성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고유 무결성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널 제약성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참조 무결성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무결성과 가장 관계가 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안전성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데이터의 공유성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데이터의 중복성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데이터의 정확성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무결성에 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무결성 규정은 한 릴레이션의 기본키를 구성하는 어떠한 속성 값도 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값이나 중복 값을 가질 수 없음을 규정하는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규정에는 규정 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 시기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 등을 명시한다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도메인 무결성 규정은 주어진 튜플의 값이 그 튜플이 정의된 도메인에 속한 값이어야 한다는 것을 규정하는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트리거는 트리거 조건이 만족되는 경우에 취해야 하는 조치를 명세한다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687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SEC_11(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(Foreign Key)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가장 직접적으로 관련된 제약조건은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어느 것인가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개체 무결성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무결성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무결성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무결성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속성 값들은 사용자가 정의한 제약 조건을 만족해야 한다는 규정을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도메인 무결성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사용자 정의 무결성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참조 무결성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개체 무결성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무결성 강화 방법과 가장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제약 조건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애플리케이션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데이터베이스 트리거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인덱스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무결성 규정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(Integrity Rule)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규정에는 데이터가 만족해야 될 제약 조건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규정을 참조할 때 사용하는 식별자 등의 요소가 포함될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규정의 대상으로는 도메인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종속성 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정식으로 허가 받은 사용자가 아닌 불법적인 사용자에 의한 갱신 으로부터 데이터베이스를 보호하기 위한 규정이다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무결성 규정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 Integrity Rules)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릴레이션을 조작하는 과정에서의 의미적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(Semantic Relationship)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명세한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891362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51670</TotalTime>
  <Words>4058</Words>
  <Application>Microsoft Office PowerPoint</Application>
  <PresentationFormat>와이드스크린</PresentationFormat>
  <Paragraphs>506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나눔고딕코딩</vt:lpstr>
      <vt:lpstr>맑은 고딕</vt:lpstr>
      <vt:lpstr>Arial</vt:lpstr>
      <vt:lpstr>Calibri</vt:lpstr>
      <vt:lpstr>Calibri Light</vt:lpstr>
      <vt:lpstr>Cambria Math</vt:lpstr>
      <vt:lpstr>027TGp_edu_biz_gr</vt:lpstr>
      <vt:lpstr>PowerPoint 프레젠테이션</vt:lpstr>
      <vt:lpstr>논리 데이터베이스 설계-SEC_09(관계형 데이터베이스의 구조) 기출 및 출제 예상 문제</vt:lpstr>
      <vt:lpstr>논리 데이터베이스 설계-SEC_09(관계형 데이터베이스의 구조) 기출 및 출제 예상 문제</vt:lpstr>
      <vt:lpstr>논리 데이터베이스 설계-SEC_09(관계형 데이터베이스의 구조) 기출 및 출제 예상 문제</vt:lpstr>
      <vt:lpstr>논리 데이터베이스 설계-SEC_10(관계형 데이터베이스의 제약 조건 - 키(Key)) 기출 및 출제 예상 문제</vt:lpstr>
      <vt:lpstr>논리 데이터베이스 설계-SEC_10(관계형 데이터베이스의 제약 조건 - 키(Key)) 기출 및 출제 예상 문제</vt:lpstr>
      <vt:lpstr>논리 데이터베이스 설계-SEC_10(관계형 데이터베이스의 제약 조건 - 키(Key)) 기출 및 출제 예상 문제</vt:lpstr>
      <vt:lpstr>논리 데이터베이스 설계-SEC_11(관계형 데이터베이스의 제약 조건 - 무결성) 기출 및 출제 예상 문제</vt:lpstr>
      <vt:lpstr>논리 데이터베이스 설계- SEC_11(관계형 데이터베이스의 제약 조건 - 무결성) 기출 및 출제 예상 문제</vt:lpstr>
      <vt:lpstr>논리 데이터베이스 설계- SEC_11(관계형 데이터베이스의 제약 조건 - 무결성) 기출 및 출제 예상 문제</vt:lpstr>
      <vt:lpstr>논리 데이터베이스 설계-SEC_12(관계대수 및 관계해석) 기출 문제</vt:lpstr>
      <vt:lpstr>논리 데이터베이스 설계-SEC_12(관계대수 및 관계해석) 기출 예상 문제</vt:lpstr>
      <vt:lpstr>논리 데이터베이스 설계-SEC_12(관계대수 및 관계해석) 기출 문제</vt:lpstr>
      <vt:lpstr>논리 데이터베이스 설계-SEC_13(정규화(Normalization)) 기출 문제</vt:lpstr>
      <vt:lpstr>논리 데이터베이스 설계-SEC_13(정규화(Normalization)) 기출 문제</vt:lpstr>
      <vt:lpstr>논리 데이터베이스 설계-SEC_13(정규화(Normalization)) 기출 문제</vt:lpstr>
      <vt:lpstr>논리 데이터베이스 설계-SEC_13(정규화(Normalization)) 기출 문제</vt:lpstr>
      <vt:lpstr>논리 데이터베이스 설계-SEC_14(반정규화(Denormalization)) 기출 및 출제 예상 문제</vt:lpstr>
      <vt:lpstr>논리 데이터베이스 설계-SEC_14(반정규화(Denormalization)) 기출 및 출제 예상 문제</vt:lpstr>
      <vt:lpstr>논리 데이터베이스 설계-SEC_15(시스템 카탈로그) 기출 및 출제 예상 문제</vt:lpstr>
      <vt:lpstr>논리 데이터베이스 설계-SEC_15(시스템 카탈로그) 기출 및 출제 예상 문제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장준호</cp:lastModifiedBy>
  <cp:revision>8937</cp:revision>
  <dcterms:created xsi:type="dcterms:W3CDTF">2019-09-27T03:30:23Z</dcterms:created>
  <dcterms:modified xsi:type="dcterms:W3CDTF">2024-07-23T05:15:35Z</dcterms:modified>
</cp:coreProperties>
</file>