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엑셀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최신 기출문제 대표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유형 풀이</a:t>
            </a: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엑셀</a:t>
            </a:r>
            <a:r>
              <a:rPr lang="en-US" altLang="ko-KR" b="1"/>
              <a:t>) </a:t>
            </a:r>
            <a:r>
              <a:rPr lang="ko-KR" altLang="en-US" b="1"/>
              <a:t>최신 기출문제 대표 </a:t>
            </a:r>
            <a:r>
              <a:rPr lang="en-US" altLang="ko-KR" b="1"/>
              <a:t>A </a:t>
            </a:r>
            <a:r>
              <a:rPr lang="ko-KR" altLang="en-US" b="1"/>
              <a:t>유형 풀이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5</a:t>
            </a:r>
            <a:r>
              <a:rPr lang="ko-KR" altLang="en-US" sz="4000" b="1">
                <a:solidFill>
                  <a:schemeClr val="tx1"/>
                </a:solidFill>
              </a:rPr>
              <a:t>강 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1137987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엑셀 기출 문제 중 가장 대표적인 유형을 </a:t>
            </a:r>
            <a:r>
              <a:rPr lang="en-US" altLang="ko-KR" sz="3200">
                <a:solidFill>
                  <a:schemeClr val="tx1"/>
                </a:solidFill>
              </a:rPr>
              <a:t>A</a:t>
            </a:r>
            <a:r>
              <a:rPr lang="ko-KR" altLang="en-US" sz="3200">
                <a:solidFill>
                  <a:schemeClr val="tx1"/>
                </a:solidFill>
              </a:rPr>
              <a:t>로 삼았습니다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기본작업 부터 기타작업까지의 풀이를 보여드립니다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함수 연습은 항상 필수로 매일마다 진행해주셔야 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9913</TotalTime>
  <Words>152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103</cp:revision>
  <dcterms:created xsi:type="dcterms:W3CDTF">2019-04-16T14:11:50Z</dcterms:created>
  <dcterms:modified xsi:type="dcterms:W3CDTF">2022-10-24T14:35:11Z</dcterms:modified>
</cp:coreProperties>
</file>