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엑세스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최신 기출문제 대표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유형 풀이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/>
              <a:t>엑세스</a:t>
            </a:r>
            <a:r>
              <a:rPr lang="en-US" altLang="ko-KR" b="1"/>
              <a:t>) </a:t>
            </a:r>
            <a:r>
              <a:rPr lang="ko-KR" altLang="en-US" b="1"/>
              <a:t>최신 기출문제 대표 </a:t>
            </a:r>
            <a:r>
              <a:rPr lang="en-US" altLang="ko-KR" b="1"/>
              <a:t>B </a:t>
            </a:r>
            <a:r>
              <a:rPr lang="ko-KR" altLang="en-US" b="1"/>
              <a:t>유형 풀이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8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엑세스</a:t>
            </a:r>
            <a:r>
              <a:rPr lang="ko-KR" altLang="en-US" sz="3200" smtClean="0">
                <a:solidFill>
                  <a:schemeClr val="tx1"/>
                </a:solidFill>
              </a:rPr>
              <a:t> </a:t>
            </a:r>
            <a:r>
              <a:rPr lang="ko-KR" altLang="en-US" sz="3200">
                <a:solidFill>
                  <a:schemeClr val="tx1"/>
                </a:solidFill>
              </a:rPr>
              <a:t>기출 문제 중 가장 대표적인 유형을 </a:t>
            </a:r>
            <a:r>
              <a:rPr lang="en-US" altLang="ko-KR" sz="3200">
                <a:solidFill>
                  <a:schemeClr val="tx1"/>
                </a:solidFill>
              </a:rPr>
              <a:t>B</a:t>
            </a:r>
            <a:r>
              <a:rPr lang="ko-KR" altLang="en-US" sz="3200" smtClean="0">
                <a:solidFill>
                  <a:schemeClr val="tx1"/>
                </a:solidFill>
              </a:rPr>
              <a:t>로 </a:t>
            </a:r>
            <a:r>
              <a:rPr lang="ko-KR" altLang="en-US" sz="3200">
                <a:solidFill>
                  <a:schemeClr val="tx1"/>
                </a:solidFill>
              </a:rPr>
              <a:t>삼았습니다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DB </a:t>
            </a:r>
            <a:r>
              <a:rPr lang="ko-KR" altLang="en-US" sz="3200" smtClean="0">
                <a:solidFill>
                  <a:schemeClr val="tx1"/>
                </a:solidFill>
              </a:rPr>
              <a:t>구축부터 쿼리를 사용하는 처리 기능 구현까지의</a:t>
            </a:r>
            <a:endParaRPr lang="en-US" altLang="ko-KR" sz="3200" smtClean="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</a:t>
            </a:r>
            <a:r>
              <a:rPr lang="ko-KR" altLang="en-US" sz="3200" smtClean="0">
                <a:solidFill>
                  <a:schemeClr val="tx1"/>
                </a:solidFill>
              </a:rPr>
              <a:t>기출문제를 담았습니다</a:t>
            </a:r>
            <a:r>
              <a:rPr lang="en-US" altLang="ko-KR" sz="3200" smtClean="0">
                <a:solidFill>
                  <a:schemeClr val="tx1"/>
                </a:solidFill>
              </a:rPr>
              <a:t>. </a:t>
            </a:r>
            <a:r>
              <a:rPr lang="ko-KR" altLang="en-US" sz="3200" smtClean="0">
                <a:solidFill>
                  <a:schemeClr val="tx1"/>
                </a:solidFill>
              </a:rPr>
              <a:t>반복 연습이 필수입니다</a:t>
            </a:r>
            <a:r>
              <a:rPr lang="en-US" altLang="ko-KR" sz="3200">
                <a:solidFill>
                  <a:schemeClr val="tx1"/>
                </a:solidFill>
              </a:rPr>
              <a:t>!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152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105</cp:revision>
  <dcterms:created xsi:type="dcterms:W3CDTF">2019-04-16T14:11:50Z</dcterms:created>
  <dcterms:modified xsi:type="dcterms:W3CDTF">2022-10-26T14:22:10Z</dcterms:modified>
</cp:coreProperties>
</file>