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컴퓨터활용능력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급 필기 오리엔테이션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컴퓨터활용능력 </a:t>
            </a:r>
            <a:r>
              <a:rPr lang="en-US" altLang="ko-KR" b="1"/>
              <a:t>1</a:t>
            </a:r>
            <a:r>
              <a:rPr lang="ko-KR" altLang="en-US" b="1"/>
              <a:t>급 필기 오리엔테이션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1</a:t>
            </a:r>
            <a:r>
              <a:rPr lang="ko-KR" altLang="en-US" sz="4000" b="1">
                <a:solidFill>
                  <a:schemeClr val="tx1"/>
                </a:solidFill>
              </a:rPr>
              <a:t>강 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컴활 </a:t>
            </a: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>
                <a:solidFill>
                  <a:schemeClr val="tx1"/>
                </a:solidFill>
              </a:rPr>
              <a:t>급 </a:t>
            </a:r>
            <a:r>
              <a:rPr lang="ko-KR" altLang="en-US" sz="3200" smtClean="0">
                <a:solidFill>
                  <a:schemeClr val="tx1"/>
                </a:solidFill>
              </a:rPr>
              <a:t>필기</a:t>
            </a:r>
            <a:r>
              <a:rPr lang="ko-KR" altLang="en-US" sz="3200" smtClean="0">
                <a:solidFill>
                  <a:schemeClr val="tx1"/>
                </a:solidFill>
              </a:rPr>
              <a:t>의 </a:t>
            </a:r>
            <a:r>
              <a:rPr lang="ko-KR" altLang="en-US" sz="3200">
                <a:solidFill>
                  <a:schemeClr val="tx1"/>
                </a:solidFill>
              </a:rPr>
              <a:t>오리엔테이션을 진행합니다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시험 과목 설명 </a:t>
            </a:r>
            <a:r>
              <a:rPr lang="en-US" altLang="ko-KR" sz="3200">
                <a:solidFill>
                  <a:schemeClr val="tx1"/>
                </a:solidFill>
              </a:rPr>
              <a:t>/ </a:t>
            </a:r>
            <a:r>
              <a:rPr lang="ko-KR" altLang="en-US" sz="3200">
                <a:solidFill>
                  <a:schemeClr val="tx1"/>
                </a:solidFill>
              </a:rPr>
              <a:t>프로그램 버전 설명 </a:t>
            </a:r>
            <a:r>
              <a:rPr lang="en-US" altLang="ko-KR" sz="3200">
                <a:solidFill>
                  <a:schemeClr val="tx1"/>
                </a:solidFill>
              </a:rPr>
              <a:t>/ </a:t>
            </a:r>
            <a:r>
              <a:rPr lang="ko-KR" altLang="en-US" sz="3200" smtClean="0">
                <a:solidFill>
                  <a:schemeClr val="tx1"/>
                </a:solidFill>
              </a:rPr>
              <a:t>문제 </a:t>
            </a:r>
            <a:r>
              <a:rPr lang="ko-KR" altLang="en-US" sz="3200">
                <a:solidFill>
                  <a:schemeClr val="tx1"/>
                </a:solidFill>
              </a:rPr>
              <a:t>설명</a:t>
            </a:r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시험 시 주의사항과 기타 이론 설명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144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98</cp:revision>
  <dcterms:created xsi:type="dcterms:W3CDTF">2019-04-16T14:11:50Z</dcterms:created>
  <dcterms:modified xsi:type="dcterms:W3CDTF">2022-10-31T03:29:29Z</dcterms:modified>
</cp:coreProperties>
</file>