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4"/>
  </p:notesMasterIdLst>
  <p:sldIdLst>
    <p:sldId id="291" r:id="rId2"/>
    <p:sldId id="29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A9"/>
    <a:srgbClr val="4A452A"/>
    <a:srgbClr val="2585C2"/>
    <a:srgbClr val="FF6E47"/>
    <a:srgbClr val="3A8A66"/>
    <a:srgbClr val="28B5AC"/>
    <a:srgbClr val="FFFFFF"/>
    <a:srgbClr val="A6DAC2"/>
    <a:srgbClr val="FBBC14"/>
    <a:srgbClr val="2C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0" autoAdjust="0"/>
    <p:restoredTop sz="96429" autoAdjust="0"/>
  </p:normalViewPr>
  <p:slideViewPr>
    <p:cSldViewPr snapToGrid="0">
      <p:cViewPr varScale="1">
        <p:scale>
          <a:sx n="89" d="100"/>
          <a:sy n="89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590F-9601-48B0-88F3-4D9D52B8940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58EC-97B9-4235-98BD-7750A2904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58EC-97B9-4235-98BD-7750A2904C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4255A9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4255A9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-1" y="101600"/>
            <a:ext cx="11751733" cy="601133"/>
            <a:chOff x="0" y="228600"/>
            <a:chExt cx="5526096" cy="601133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541338" defTabSz="1025718">
                <a:defRPr/>
              </a:pPr>
              <a:endParaRPr lang="en-US" altLang="ko-KR" sz="3000" b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6" name="자유형 25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rgbClr val="A6DAC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6FC39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이등변 삼각형 1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6FC39D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0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1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FF6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FF6E4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2585C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2585C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chemeClr val="accent4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3805"/>
            <a:ext cx="12192000" cy="1120652"/>
          </a:xfrm>
          <a:prstGeom prst="rect">
            <a:avLst/>
          </a:prstGeom>
          <a:solidFill>
            <a:schemeClr val="accent4"/>
          </a:solidFill>
        </p:spPr>
        <p:txBody>
          <a:bodyPr wrap="square" tIns="0" bIns="0" anchor="ctr"/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4500">
                <a:solidFill>
                  <a:schemeClr val="bg1"/>
                </a:solidFill>
                <a:effectLst>
                  <a:outerShdw blurRad="76200" dir="3000000" algn="tl" rotWithShape="0">
                    <a:prstClr val="black">
                      <a:alpha val="26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>
              <a:defRPr/>
            </a:pPr>
            <a:r>
              <a:rPr lang="ko-KR" altLang="en-US" sz="3600" b="1">
                <a:effectLst/>
              </a:rPr>
              <a:t>컴퓨터활용능력 </a:t>
            </a:r>
            <a:r>
              <a:rPr lang="en-US" altLang="ko-KR" sz="3600" b="1">
                <a:effectLst/>
              </a:rPr>
              <a:t>1</a:t>
            </a:r>
            <a:r>
              <a:rPr lang="ko-KR" altLang="en-US" sz="3600" b="1" smtClean="0">
                <a:effectLst/>
              </a:rPr>
              <a:t>급 필기 </a:t>
            </a:r>
            <a:r>
              <a:rPr lang="ko-KR" altLang="en-US" sz="3600" b="1">
                <a:effectLst/>
              </a:rPr>
              <a:t>기출문제 풀이 </a:t>
            </a:r>
            <a:r>
              <a:rPr lang="en-US" altLang="ko-KR" sz="3600" b="1">
                <a:effectLst/>
              </a:rPr>
              <a:t>(23</a:t>
            </a:r>
            <a:r>
              <a:rPr lang="ko-KR" altLang="en-US" sz="3600" b="1">
                <a:effectLst/>
              </a:rPr>
              <a:t>년 대비</a:t>
            </a:r>
            <a:r>
              <a:rPr lang="en-US" altLang="ko-KR" sz="3600" b="1">
                <a:effectLst/>
              </a:rPr>
              <a:t>)</a:t>
            </a:r>
            <a:endParaRPr lang="ko-KR" altLang="en-US" sz="3600" b="1">
              <a:effectLst/>
            </a:endParaRPr>
          </a:p>
        </p:txBody>
      </p:sp>
      <p:sp>
        <p:nvSpPr>
          <p:cNvPr id="4" name="텍스트 개체 틀 42"/>
          <p:cNvSpPr txBox="1">
            <a:spLocks/>
          </p:cNvSpPr>
          <p:nvPr/>
        </p:nvSpPr>
        <p:spPr>
          <a:xfrm>
            <a:off x="-1" y="3255674"/>
            <a:ext cx="12192001" cy="607907"/>
          </a:xfrm>
          <a:prstGeom prst="rect">
            <a:avLst/>
          </a:prstGeom>
        </p:spPr>
        <p:txBody>
          <a:bodyPr bIns="0" anchor="t"/>
          <a:lstStyle>
            <a:lvl1pPr marL="4572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4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엑셀 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&amp; 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엑세스 주요 필수이론 점검</a:t>
            </a:r>
            <a:endParaRPr lang="ko-KR" altLang="en-US" b="1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텍스트 개체 틀 20"/>
          <p:cNvSpPr txBox="1">
            <a:spLocks/>
          </p:cNvSpPr>
          <p:nvPr/>
        </p:nvSpPr>
        <p:spPr>
          <a:xfrm>
            <a:off x="5232301" y="1413800"/>
            <a:ext cx="6723593" cy="388938"/>
          </a:xfrm>
          <a:prstGeom prst="rect">
            <a:avLst/>
          </a:prstGeom>
        </p:spPr>
        <p:txBody>
          <a:bodyPr lIns="0"/>
          <a:lstStyle>
            <a:lvl1pPr marL="45720" indent="0" algn="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전문 강사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강태안</a:t>
            </a:r>
          </a:p>
        </p:txBody>
      </p:sp>
    </p:spTree>
    <p:extLst>
      <p:ext uri="{BB962C8B-B14F-4D97-AF65-F5344CB8AC3E}">
        <p14:creationId xmlns:p14="http://schemas.microsoft.com/office/powerpoint/2010/main" val="10274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8" y="187908"/>
            <a:ext cx="10779635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smtClean="0"/>
              <a:t>엑셀 </a:t>
            </a:r>
            <a:r>
              <a:rPr lang="en-US" altLang="ko-KR" b="1"/>
              <a:t>&amp; </a:t>
            </a:r>
            <a:r>
              <a:rPr lang="ko-KR" altLang="en-US" b="1"/>
              <a:t>엑세스 주요 필수이론 점검</a:t>
            </a:r>
            <a:endParaRPr lang="ko-KR" altLang="en-US" b="1"/>
          </a:p>
        </p:txBody>
      </p:sp>
      <p:sp>
        <p:nvSpPr>
          <p:cNvPr id="4" name="텍스트 개체 틀 20">
            <a:extLst>
              <a:ext uri="{FF2B5EF4-FFF2-40B4-BE49-F238E27FC236}">
                <a16:creationId xmlns:a16="http://schemas.microsoft.com/office/drawing/2014/main" id="{7F374D2D-4618-4F8A-9A44-6FB435FB611C}"/>
              </a:ext>
            </a:extLst>
          </p:cNvPr>
          <p:cNvSpPr txBox="1">
            <a:spLocks/>
          </p:cNvSpPr>
          <p:nvPr/>
        </p:nvSpPr>
        <p:spPr>
          <a:xfrm>
            <a:off x="323792" y="956873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>
                <a:solidFill>
                  <a:schemeClr val="tx1"/>
                </a:solidFill>
              </a:rPr>
              <a:t>★ </a:t>
            </a:r>
            <a:r>
              <a:rPr lang="en-US" altLang="ko-KR" sz="4000" b="1" smtClean="0">
                <a:solidFill>
                  <a:schemeClr val="tx1"/>
                </a:solidFill>
              </a:rPr>
              <a:t>2</a:t>
            </a:r>
            <a:r>
              <a:rPr lang="ko-KR" altLang="en-US" sz="4000" b="1" smtClean="0">
                <a:solidFill>
                  <a:schemeClr val="tx1"/>
                </a:solidFill>
              </a:rPr>
              <a:t>강 </a:t>
            </a:r>
            <a:r>
              <a:rPr lang="ko-KR" altLang="en-US" sz="4000" b="1">
                <a:solidFill>
                  <a:schemeClr val="tx1"/>
                </a:solidFill>
              </a:rPr>
              <a:t>시청 전 학습 </a:t>
            </a:r>
            <a:r>
              <a:rPr lang="en-US" altLang="ko-KR" sz="4000" b="1">
                <a:solidFill>
                  <a:schemeClr val="tx1"/>
                </a:solidFill>
              </a:rPr>
              <a:t>Point !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D09BBA9F-FDCF-424A-A0FD-6529F98B1B61}"/>
              </a:ext>
            </a:extLst>
          </p:cNvPr>
          <p:cNvSpPr txBox="1">
            <a:spLocks/>
          </p:cNvSpPr>
          <p:nvPr/>
        </p:nvSpPr>
        <p:spPr>
          <a:xfrm>
            <a:off x="706182" y="1743690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 smtClean="0">
                <a:solidFill>
                  <a:schemeClr val="tx1"/>
                </a:solidFill>
              </a:rPr>
              <a:t>엑셀과 엑세스의 주요이론을 점검하는 시간입니다</a:t>
            </a:r>
            <a:r>
              <a:rPr lang="en-US" altLang="ko-KR" sz="3200" smtClean="0">
                <a:solidFill>
                  <a:schemeClr val="tx1"/>
                </a:solidFill>
              </a:rPr>
              <a:t>.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3E52FFFC-66F6-4CAA-9343-FE868D153E1C}"/>
              </a:ext>
            </a:extLst>
          </p:cNvPr>
          <p:cNvSpPr txBox="1">
            <a:spLocks/>
          </p:cNvSpPr>
          <p:nvPr/>
        </p:nvSpPr>
        <p:spPr>
          <a:xfrm>
            <a:off x="706182" y="2415756"/>
            <a:ext cx="11299352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 smtClean="0">
                <a:solidFill>
                  <a:schemeClr val="tx1"/>
                </a:solidFill>
              </a:rPr>
              <a:t>전체를 공부하는 것은 주체에 어긋나므로 여러분들이</a:t>
            </a:r>
            <a:endParaRPr lang="en-US" altLang="ko-KR" sz="3200" smtClean="0">
              <a:solidFill>
                <a:schemeClr val="tx1"/>
              </a:solidFill>
            </a:endParaRPr>
          </a:p>
          <a:p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en-US" altLang="ko-KR" sz="3200" smtClean="0">
                <a:solidFill>
                  <a:schemeClr val="tx1"/>
                </a:solidFill>
              </a:rPr>
              <a:t>  </a:t>
            </a:r>
            <a:r>
              <a:rPr lang="ko-KR" altLang="en-US" sz="3200" smtClean="0">
                <a:solidFill>
                  <a:schemeClr val="tx1"/>
                </a:solidFill>
              </a:rPr>
              <a:t>꼭 보셔야하고 외우셔야하는 이론을 짧막하게 점검합니다</a:t>
            </a:r>
            <a:r>
              <a:rPr lang="en-US" altLang="ko-KR" sz="3200" smtClean="0">
                <a:solidFill>
                  <a:schemeClr val="tx1"/>
                </a:solidFill>
              </a:rPr>
              <a:t>.</a:t>
            </a:r>
            <a:endParaRPr lang="en-US" altLang="ko-KR" sz="3200">
              <a:solidFill>
                <a:schemeClr val="tx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66363EA-624B-4534-AF0C-B89D2A60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24632"/>
              </p:ext>
            </p:extLst>
          </p:nvPr>
        </p:nvGraphicFramePr>
        <p:xfrm>
          <a:off x="5174429" y="3797979"/>
          <a:ext cx="6311388" cy="25060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11388">
                  <a:extLst>
                    <a:ext uri="{9D8B030D-6E8A-4147-A177-3AD203B41FA5}">
                      <a16:colId xmlns:a16="http://schemas.microsoft.com/office/drawing/2014/main" val="3002491351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1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b="0" u="none">
                          <a:solidFill>
                            <a:srgbClr val="FF0000"/>
                          </a:solidFill>
                        </a:rPr>
                        <a:t>실기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4076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2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69687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3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91695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4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97196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5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5807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6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1777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E96ED8A-4B53-465D-A930-2B4B6A1C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2" y="3824609"/>
            <a:ext cx="4201379" cy="1268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51AB9D-520A-48A1-9645-6669D162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7" y="5208606"/>
            <a:ext cx="4222894" cy="1095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17131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9882</TotalTime>
  <Words>142</Words>
  <Application>Microsoft Office PowerPoint</Application>
  <PresentationFormat>와이드스크린</PresentationFormat>
  <Paragraphs>15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KoPub돋움체 Bold</vt:lpstr>
      <vt:lpstr>나눔스퀘어라운드 Bold</vt:lpstr>
      <vt:lpstr>맑은 고딕</vt:lpstr>
      <vt:lpstr>여기어때 잘난체</vt:lpstr>
      <vt:lpstr>Corbel</vt:lpstr>
      <vt:lpstr>기본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 2019</dc:title>
  <dc:creator>kim ji</dc:creator>
  <cp:lastModifiedBy>강 태안</cp:lastModifiedBy>
  <cp:revision>100</cp:revision>
  <dcterms:created xsi:type="dcterms:W3CDTF">2019-04-16T14:11:50Z</dcterms:created>
  <dcterms:modified xsi:type="dcterms:W3CDTF">2022-10-31T03:35:48Z</dcterms:modified>
</cp:coreProperties>
</file>